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1"/>
  </p:notesMasterIdLst>
  <p:sldIdLst>
    <p:sldId id="309" r:id="rId2"/>
    <p:sldId id="307" r:id="rId3"/>
    <p:sldId id="308" r:id="rId4"/>
    <p:sldId id="331" r:id="rId5"/>
    <p:sldId id="332" r:id="rId6"/>
    <p:sldId id="333" r:id="rId7"/>
    <p:sldId id="256" r:id="rId8"/>
    <p:sldId id="306" r:id="rId9"/>
    <p:sldId id="310" r:id="rId10"/>
    <p:sldId id="311" r:id="rId11"/>
    <p:sldId id="312" r:id="rId12"/>
    <p:sldId id="324" r:id="rId13"/>
    <p:sldId id="317" r:id="rId14"/>
    <p:sldId id="318" r:id="rId15"/>
    <p:sldId id="313" r:id="rId16"/>
    <p:sldId id="314" r:id="rId17"/>
    <p:sldId id="316" r:id="rId18"/>
    <p:sldId id="321" r:id="rId19"/>
    <p:sldId id="320" r:id="rId20"/>
    <p:sldId id="322" r:id="rId21"/>
    <p:sldId id="323" r:id="rId22"/>
    <p:sldId id="327" r:id="rId23"/>
    <p:sldId id="328" r:id="rId24"/>
    <p:sldId id="329" r:id="rId25"/>
    <p:sldId id="330" r:id="rId26"/>
    <p:sldId id="319" r:id="rId27"/>
    <p:sldId id="315" r:id="rId28"/>
    <p:sldId id="325" r:id="rId29"/>
    <p:sldId id="326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unito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2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5AF52-DDC7-45C0-B533-B244111C01C1}">
  <a:tblStyle styleId="{69C5AF52-DDC7-45C0-B533-B244111C01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2" y="12"/>
      </p:cViewPr>
      <p:guideLst>
        <p:guide orient="horz" pos="242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6CF9AF-A774-465E-9DAD-8729C0585A1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F1F69E34-6E63-4E20-BF2C-32DB6072248B}">
      <dgm:prSet phldrT="[Text]" custT="1"/>
      <dgm:spPr/>
      <dgm:t>
        <a:bodyPr/>
        <a:lstStyle/>
        <a:p>
          <a:pPr rtl="0"/>
          <a:r>
            <a:rPr lang="en-US" sz="1800" dirty="0">
              <a:latin typeface="Nunito" pitchFamily="2" charset="0"/>
            </a:rPr>
            <a:t>Primary Research/Field Research</a:t>
          </a:r>
          <a:endParaRPr lang="en-GB" sz="1800" dirty="0">
            <a:latin typeface="Nunito" pitchFamily="2" charset="0"/>
          </a:endParaRPr>
        </a:p>
      </dgm:t>
    </dgm:pt>
    <dgm:pt modelId="{425ACDBF-8EFA-42FC-931C-4F545186C6A5}" type="parTrans" cxnId="{291AEAB4-6535-4B87-A64B-907B2DD7C72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FB7A439-D866-4895-B139-F393C78BB23E}" type="sibTrans" cxnId="{291AEAB4-6535-4B87-A64B-907B2DD7C72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04509D3-B953-4359-9814-067F464DBC8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Secondary Research</a:t>
          </a:r>
          <a:endParaRPr lang="en-GB" sz="1800" dirty="0">
            <a:latin typeface="Nunito" pitchFamily="2" charset="0"/>
          </a:endParaRPr>
        </a:p>
      </dgm:t>
    </dgm:pt>
    <dgm:pt modelId="{572CD680-F2B4-4FE5-9B33-24C0A0815B07}" type="parTrans" cxnId="{CDBF7045-84CA-49B3-84D8-6760655B2AF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A6E4611-ED52-4FFD-91C2-ECD7FB01E7F5}" type="sibTrans" cxnId="{CDBF7045-84CA-49B3-84D8-6760655B2AF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9A45536-8F14-4727-9FA4-DB10C78DE453}" type="pres">
      <dgm:prSet presAssocID="{B46CF9AF-A774-465E-9DAD-8729C0585A16}" presName="diagram" presStyleCnt="0">
        <dgm:presLayoutVars>
          <dgm:dir/>
          <dgm:resizeHandles val="exact"/>
        </dgm:presLayoutVars>
      </dgm:prSet>
      <dgm:spPr/>
    </dgm:pt>
    <dgm:pt modelId="{DFF52F5C-1BBB-4D5A-BF1C-E8884A6A0E5D}" type="pres">
      <dgm:prSet presAssocID="{F1F69E34-6E63-4E20-BF2C-32DB6072248B}" presName="node" presStyleLbl="node1" presStyleIdx="0" presStyleCnt="2">
        <dgm:presLayoutVars>
          <dgm:bulletEnabled val="1"/>
        </dgm:presLayoutVars>
      </dgm:prSet>
      <dgm:spPr/>
    </dgm:pt>
    <dgm:pt modelId="{4B4B4E74-DDD9-4748-A5FB-C15C806A6D9E}" type="pres">
      <dgm:prSet presAssocID="{EFB7A439-D866-4895-B139-F393C78BB23E}" presName="sibTrans" presStyleCnt="0"/>
      <dgm:spPr/>
    </dgm:pt>
    <dgm:pt modelId="{F1585F18-DF5C-4CAC-9FD8-F7CCD6EE23C6}" type="pres">
      <dgm:prSet presAssocID="{504509D3-B953-4359-9814-067F464DBC82}" presName="node" presStyleLbl="node1" presStyleIdx="1" presStyleCnt="2">
        <dgm:presLayoutVars>
          <dgm:bulletEnabled val="1"/>
        </dgm:presLayoutVars>
      </dgm:prSet>
      <dgm:spPr/>
    </dgm:pt>
  </dgm:ptLst>
  <dgm:cxnLst>
    <dgm:cxn modelId="{CDBF7045-84CA-49B3-84D8-6760655B2AFF}" srcId="{B46CF9AF-A774-465E-9DAD-8729C0585A16}" destId="{504509D3-B953-4359-9814-067F464DBC82}" srcOrd="1" destOrd="0" parTransId="{572CD680-F2B4-4FE5-9B33-24C0A0815B07}" sibTransId="{5A6E4611-ED52-4FFD-91C2-ECD7FB01E7F5}"/>
    <dgm:cxn modelId="{FE7D5B5A-F2BE-427B-B79B-21913764CE8D}" type="presOf" srcId="{F1F69E34-6E63-4E20-BF2C-32DB6072248B}" destId="{DFF52F5C-1BBB-4D5A-BF1C-E8884A6A0E5D}" srcOrd="0" destOrd="0" presId="urn:microsoft.com/office/officeart/2005/8/layout/default"/>
    <dgm:cxn modelId="{D91A4083-1A99-4F91-B208-A175603DC758}" type="presOf" srcId="{504509D3-B953-4359-9814-067F464DBC82}" destId="{F1585F18-DF5C-4CAC-9FD8-F7CCD6EE23C6}" srcOrd="0" destOrd="0" presId="urn:microsoft.com/office/officeart/2005/8/layout/default"/>
    <dgm:cxn modelId="{291AEAB4-6535-4B87-A64B-907B2DD7C720}" srcId="{B46CF9AF-A774-465E-9DAD-8729C0585A16}" destId="{F1F69E34-6E63-4E20-BF2C-32DB6072248B}" srcOrd="0" destOrd="0" parTransId="{425ACDBF-8EFA-42FC-931C-4F545186C6A5}" sibTransId="{EFB7A439-D866-4895-B139-F393C78BB23E}"/>
    <dgm:cxn modelId="{343194FB-8776-42B1-A31D-6F1C7640FBEF}" type="presOf" srcId="{B46CF9AF-A774-465E-9DAD-8729C0585A16}" destId="{D9A45536-8F14-4727-9FA4-DB10C78DE453}" srcOrd="0" destOrd="0" presId="urn:microsoft.com/office/officeart/2005/8/layout/default"/>
    <dgm:cxn modelId="{388D4EBF-1162-48E8-B33B-956D2910D660}" type="presParOf" srcId="{D9A45536-8F14-4727-9FA4-DB10C78DE453}" destId="{DFF52F5C-1BBB-4D5A-BF1C-E8884A6A0E5D}" srcOrd="0" destOrd="0" presId="urn:microsoft.com/office/officeart/2005/8/layout/default"/>
    <dgm:cxn modelId="{C90A9045-33C9-4138-8E76-DB643A1BDC46}" type="presParOf" srcId="{D9A45536-8F14-4727-9FA4-DB10C78DE453}" destId="{4B4B4E74-DDD9-4748-A5FB-C15C806A6D9E}" srcOrd="1" destOrd="0" presId="urn:microsoft.com/office/officeart/2005/8/layout/default"/>
    <dgm:cxn modelId="{670AFA38-D799-4DB3-8782-AAE28B16C3DE}" type="presParOf" srcId="{D9A45536-8F14-4727-9FA4-DB10C78DE453}" destId="{F1585F18-DF5C-4CAC-9FD8-F7CCD6EE23C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4A37335-D81B-45AE-8C05-CF92F2B66B0A}" type="doc">
      <dgm:prSet loTypeId="urn:microsoft.com/office/officeart/2005/8/layout/vList5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5B9555E4-EFB6-4A18-A1C3-2DE63D6FD405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Information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9FD37938-F98D-4F1E-83A7-D6545D865D55}" type="parTrans" cxnId="{F719E080-4948-4404-801F-E1F48F018C0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E4F5B0F1-0CCC-4AD4-9627-C14EEAD0A94A}" type="sibTrans" cxnId="{F719E080-4948-4404-801F-E1F48F018C0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1B189E33-6131-4E3B-8A4E-2CB16EAD66B7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Focus on the facts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F8970483-F6E3-4554-BFC4-7CA0708F24CB}" type="parTrans" cxnId="{78EA0707-1EA1-43DB-BA45-05D6B222FD89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E35E0495-B9F7-422C-A917-39751AE91181}" type="sibTrans" cxnId="{78EA0707-1EA1-43DB-BA45-05D6B222FD89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E581AE98-91FF-4379-AC2A-8F487E1CB078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Facts will help your readers understand the situation, the context, or the status of the topic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5E337704-9B86-4788-ADA1-2B86F2C13FED}" type="parTrans" cxnId="{91FD7F5B-2AB6-43D6-BB69-ECA93BE494A1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F9458934-85B5-4092-8BE5-ED41E51CD7A8}" type="sibTrans" cxnId="{91FD7F5B-2AB6-43D6-BB69-ECA93BE494A1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EBC4D661-BC92-439A-A371-2CA70F358360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Analysis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6DE7E185-F8E7-4878-9410-A1CFD15973C1}" type="parTrans" cxnId="{A716F32C-B1B7-4A34-9178-FD5C2177E864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58226875-9D7D-448F-A2A4-E1213CD8D9B3}" type="sibTrans" cxnId="{A716F32C-B1B7-4A34-9178-FD5C2177E864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83C393C1-03B0-4644-8E33-44BD250FB2A9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Begin with factual information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C924E845-FCF1-4299-B8DA-828564722EC9}" type="parTrans" cxnId="{CDA6B699-304F-4AF3-A99F-314114757372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0248228E-D959-45F5-ADE1-DEF25DCC895B}" type="sibTrans" cxnId="{CDA6B699-304F-4AF3-A99F-314114757372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1E3CDDD1-EA07-4CD3-A6FC-6E9E4B4B7BA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Expand on the information by interpreting it and drawing conclusions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447841EF-53B2-46C4-9805-162A5947B82F}" type="parTrans" cxnId="{579B893A-8A62-492A-9A9C-C0102C00554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B27EFA5-55D5-4AAB-908D-ED5DA1FBD129}" type="sibTrans" cxnId="{579B893A-8A62-492A-9A9C-C0102C00554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02A5819A-C397-4416-9F98-0C7CE7CE589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Recommendation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5F8C48DE-E300-4187-BF87-41E790337F0E}" type="parTrans" cxnId="{2B28A300-198C-4C53-BB42-0A4FCD22A40A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5208AF6B-7F6F-483F-A178-13C27D6AD32E}" type="sibTrans" cxnId="{2B28A300-198C-4C53-BB42-0A4FCD22A40A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171F19EB-FC01-4C50-8B21-4E9BC1F9BC6C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After information and analysis, recommend action as a follow-up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D17F4DB4-5ED8-4264-B180-1E20C3953B6A}" type="parTrans" cxnId="{C821DD98-C662-4336-94CA-A1EB4B2AB8B2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8A3FF167-8D0D-4259-BC0A-E3691FA9BC53}" type="sibTrans" cxnId="{C821DD98-C662-4336-94CA-A1EB4B2AB8B2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401D103-2892-4A7B-B25A-CEBD24CBEF4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Allows you to tell the audience why purchase a product, use a service, choose a vendor, software package etc.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FED6634C-33F5-42B1-BB77-B1CBEB8EFC81}" type="parTrans" cxnId="{99374C79-1C8B-45B6-B493-A5EFE6312F0E}">
      <dgm:prSet/>
      <dgm:spPr/>
      <dgm:t>
        <a:bodyPr/>
        <a:lstStyle/>
        <a:p>
          <a:endParaRPr lang="en-GB"/>
        </a:p>
      </dgm:t>
    </dgm:pt>
    <dgm:pt modelId="{4E11BA97-5294-44B3-9A0B-C7629437A8B6}" type="sibTrans" cxnId="{99374C79-1C8B-45B6-B493-A5EFE6312F0E}">
      <dgm:prSet/>
      <dgm:spPr/>
      <dgm:t>
        <a:bodyPr/>
        <a:lstStyle/>
        <a:p>
          <a:endParaRPr lang="en-GB"/>
        </a:p>
      </dgm:t>
    </dgm:pt>
    <dgm:pt modelId="{7D2D913E-2BD0-44E9-A8AA-2C0998FC302D}" type="pres">
      <dgm:prSet presAssocID="{94A37335-D81B-45AE-8C05-CF92F2B66B0A}" presName="Name0" presStyleCnt="0">
        <dgm:presLayoutVars>
          <dgm:dir/>
          <dgm:animLvl val="lvl"/>
          <dgm:resizeHandles val="exact"/>
        </dgm:presLayoutVars>
      </dgm:prSet>
      <dgm:spPr/>
    </dgm:pt>
    <dgm:pt modelId="{1014EB2D-7913-4189-A6BA-1ACC306321DA}" type="pres">
      <dgm:prSet presAssocID="{5B9555E4-EFB6-4A18-A1C3-2DE63D6FD405}" presName="linNode" presStyleCnt="0"/>
      <dgm:spPr/>
    </dgm:pt>
    <dgm:pt modelId="{138E4491-C47E-45C5-B17A-E4B8A20676D1}" type="pres">
      <dgm:prSet presAssocID="{5B9555E4-EFB6-4A18-A1C3-2DE63D6FD405}" presName="parentText" presStyleLbl="node1" presStyleIdx="0" presStyleCnt="3" custScaleX="70787">
        <dgm:presLayoutVars>
          <dgm:chMax val="1"/>
          <dgm:bulletEnabled val="1"/>
        </dgm:presLayoutVars>
      </dgm:prSet>
      <dgm:spPr/>
    </dgm:pt>
    <dgm:pt modelId="{9920FA5A-4909-4C86-9EEB-AE3C2DA487F5}" type="pres">
      <dgm:prSet presAssocID="{5B9555E4-EFB6-4A18-A1C3-2DE63D6FD405}" presName="descendantText" presStyleLbl="alignAccFollowNode1" presStyleIdx="0" presStyleCnt="3" custScaleX="124248">
        <dgm:presLayoutVars>
          <dgm:bulletEnabled val="1"/>
        </dgm:presLayoutVars>
      </dgm:prSet>
      <dgm:spPr/>
    </dgm:pt>
    <dgm:pt modelId="{4EECDB6F-D113-4DCE-9284-216CD192A741}" type="pres">
      <dgm:prSet presAssocID="{E4F5B0F1-0CCC-4AD4-9627-C14EEAD0A94A}" presName="sp" presStyleCnt="0"/>
      <dgm:spPr/>
    </dgm:pt>
    <dgm:pt modelId="{FC51F6DE-4E7D-4D5C-8525-9A0CF7FE1C67}" type="pres">
      <dgm:prSet presAssocID="{EBC4D661-BC92-439A-A371-2CA70F358360}" presName="linNode" presStyleCnt="0"/>
      <dgm:spPr/>
    </dgm:pt>
    <dgm:pt modelId="{CB3275CF-DD59-46E2-A5AA-F710C9DCE20D}" type="pres">
      <dgm:prSet presAssocID="{EBC4D661-BC92-439A-A371-2CA70F358360}" presName="parentText" presStyleLbl="node1" presStyleIdx="1" presStyleCnt="3" custScaleX="69174">
        <dgm:presLayoutVars>
          <dgm:chMax val="1"/>
          <dgm:bulletEnabled val="1"/>
        </dgm:presLayoutVars>
      </dgm:prSet>
      <dgm:spPr/>
    </dgm:pt>
    <dgm:pt modelId="{4073CD1B-7B1F-4C3E-9169-B2630B40138A}" type="pres">
      <dgm:prSet presAssocID="{EBC4D661-BC92-439A-A371-2CA70F358360}" presName="descendantText" presStyleLbl="alignAccFollowNode1" presStyleIdx="1" presStyleCnt="3" custScaleX="115982" custScaleY="108094" custLinFactNeighborY="0">
        <dgm:presLayoutVars>
          <dgm:bulletEnabled val="1"/>
        </dgm:presLayoutVars>
      </dgm:prSet>
      <dgm:spPr/>
    </dgm:pt>
    <dgm:pt modelId="{C1F8559E-7C04-4D52-A16A-F10DBC679F4F}" type="pres">
      <dgm:prSet presAssocID="{58226875-9D7D-448F-A2A4-E1213CD8D9B3}" presName="sp" presStyleCnt="0"/>
      <dgm:spPr/>
    </dgm:pt>
    <dgm:pt modelId="{9300EFBA-E91D-489A-AC86-8AA19C85C318}" type="pres">
      <dgm:prSet presAssocID="{02A5819A-C397-4416-9F98-0C7CE7CE5891}" presName="linNode" presStyleCnt="0"/>
      <dgm:spPr/>
    </dgm:pt>
    <dgm:pt modelId="{AEA0B4C6-064F-4FE6-A66C-3D6D91FD771E}" type="pres">
      <dgm:prSet presAssocID="{02A5819A-C397-4416-9F98-0C7CE7CE5891}" presName="parentText" presStyleLbl="node1" presStyleIdx="2" presStyleCnt="3" custScaleX="89903">
        <dgm:presLayoutVars>
          <dgm:chMax val="1"/>
          <dgm:bulletEnabled val="1"/>
        </dgm:presLayoutVars>
      </dgm:prSet>
      <dgm:spPr/>
    </dgm:pt>
    <dgm:pt modelId="{8C15F9A0-651B-4616-8B66-A2410A847CFB}" type="pres">
      <dgm:prSet presAssocID="{02A5819A-C397-4416-9F98-0C7CE7CE5891}" presName="descendantText" presStyleLbl="alignAccFollowNode1" presStyleIdx="2" presStyleCnt="3" custScaleX="142631" custScaleY="134354">
        <dgm:presLayoutVars>
          <dgm:bulletEnabled val="1"/>
        </dgm:presLayoutVars>
      </dgm:prSet>
      <dgm:spPr/>
    </dgm:pt>
  </dgm:ptLst>
  <dgm:cxnLst>
    <dgm:cxn modelId="{2B28A300-198C-4C53-BB42-0A4FCD22A40A}" srcId="{94A37335-D81B-45AE-8C05-CF92F2B66B0A}" destId="{02A5819A-C397-4416-9F98-0C7CE7CE5891}" srcOrd="2" destOrd="0" parTransId="{5F8C48DE-E300-4187-BF87-41E790337F0E}" sibTransId="{5208AF6B-7F6F-483F-A178-13C27D6AD32E}"/>
    <dgm:cxn modelId="{21E09105-1A4F-43ED-A067-271B329F9F39}" type="presOf" srcId="{94A37335-D81B-45AE-8C05-CF92F2B66B0A}" destId="{7D2D913E-2BD0-44E9-A8AA-2C0998FC302D}" srcOrd="0" destOrd="0" presId="urn:microsoft.com/office/officeart/2005/8/layout/vList5"/>
    <dgm:cxn modelId="{78EA0707-1EA1-43DB-BA45-05D6B222FD89}" srcId="{5B9555E4-EFB6-4A18-A1C3-2DE63D6FD405}" destId="{1B189E33-6131-4E3B-8A4E-2CB16EAD66B7}" srcOrd="0" destOrd="0" parTransId="{F8970483-F6E3-4554-BFC4-7CA0708F24CB}" sibTransId="{E35E0495-B9F7-422C-A917-39751AE91181}"/>
    <dgm:cxn modelId="{A71EEA18-4AB3-4572-A2A1-401E067F4D06}" type="presOf" srcId="{1B189E33-6131-4E3B-8A4E-2CB16EAD66B7}" destId="{9920FA5A-4909-4C86-9EEB-AE3C2DA487F5}" srcOrd="0" destOrd="0" presId="urn:microsoft.com/office/officeart/2005/8/layout/vList5"/>
    <dgm:cxn modelId="{A716F32C-B1B7-4A34-9178-FD5C2177E864}" srcId="{94A37335-D81B-45AE-8C05-CF92F2B66B0A}" destId="{EBC4D661-BC92-439A-A371-2CA70F358360}" srcOrd="1" destOrd="0" parTransId="{6DE7E185-F8E7-4878-9410-A1CFD15973C1}" sibTransId="{58226875-9D7D-448F-A2A4-E1213CD8D9B3}"/>
    <dgm:cxn modelId="{579B893A-8A62-492A-9A9C-C0102C005545}" srcId="{EBC4D661-BC92-439A-A371-2CA70F358360}" destId="{1E3CDDD1-EA07-4CD3-A6FC-6E9E4B4B7BAA}" srcOrd="1" destOrd="0" parTransId="{447841EF-53B2-46C4-9805-162A5947B82F}" sibTransId="{CB27EFA5-55D5-4AAB-908D-ED5DA1FBD129}"/>
    <dgm:cxn modelId="{71A9193D-EE8B-4DA4-917B-F0BA028AA437}" type="presOf" srcId="{EBC4D661-BC92-439A-A371-2CA70F358360}" destId="{CB3275CF-DD59-46E2-A5AA-F710C9DCE20D}" srcOrd="0" destOrd="0" presId="urn:microsoft.com/office/officeart/2005/8/layout/vList5"/>
    <dgm:cxn modelId="{91FD7F5B-2AB6-43D6-BB69-ECA93BE494A1}" srcId="{5B9555E4-EFB6-4A18-A1C3-2DE63D6FD405}" destId="{E581AE98-91FF-4379-AC2A-8F487E1CB078}" srcOrd="1" destOrd="0" parTransId="{5E337704-9B86-4788-ADA1-2B86F2C13FED}" sibTransId="{F9458934-85B5-4092-8BE5-ED41E51CD7A8}"/>
    <dgm:cxn modelId="{54848455-8D01-498B-9FA3-C64A3B013F7A}" type="presOf" srcId="{C401D103-2892-4A7B-B25A-CEBD24CBEF41}" destId="{8C15F9A0-651B-4616-8B66-A2410A847CFB}" srcOrd="0" destOrd="1" presId="urn:microsoft.com/office/officeart/2005/8/layout/vList5"/>
    <dgm:cxn modelId="{DABD4476-FC20-4B9C-B17A-DC60F72364B2}" type="presOf" srcId="{02A5819A-C397-4416-9F98-0C7CE7CE5891}" destId="{AEA0B4C6-064F-4FE6-A66C-3D6D91FD771E}" srcOrd="0" destOrd="0" presId="urn:microsoft.com/office/officeart/2005/8/layout/vList5"/>
    <dgm:cxn modelId="{99374C79-1C8B-45B6-B493-A5EFE6312F0E}" srcId="{02A5819A-C397-4416-9F98-0C7CE7CE5891}" destId="{C401D103-2892-4A7B-B25A-CEBD24CBEF41}" srcOrd="1" destOrd="0" parTransId="{FED6634C-33F5-42B1-BB77-B1CBEB8EFC81}" sibTransId="{4E11BA97-5294-44B3-9A0B-C7629437A8B6}"/>
    <dgm:cxn modelId="{6DAC767D-ECCA-46F9-9454-063ED8BC9231}" type="presOf" srcId="{5B9555E4-EFB6-4A18-A1C3-2DE63D6FD405}" destId="{138E4491-C47E-45C5-B17A-E4B8A20676D1}" srcOrd="0" destOrd="0" presId="urn:microsoft.com/office/officeart/2005/8/layout/vList5"/>
    <dgm:cxn modelId="{F719E080-4948-4404-801F-E1F48F018C0C}" srcId="{94A37335-D81B-45AE-8C05-CF92F2B66B0A}" destId="{5B9555E4-EFB6-4A18-A1C3-2DE63D6FD405}" srcOrd="0" destOrd="0" parTransId="{9FD37938-F98D-4F1E-83A7-D6545D865D55}" sibTransId="{E4F5B0F1-0CCC-4AD4-9627-C14EEAD0A94A}"/>
    <dgm:cxn modelId="{97892991-9772-4748-9F6F-C1E8DF11FC5F}" type="presOf" srcId="{171F19EB-FC01-4C50-8B21-4E9BC1F9BC6C}" destId="{8C15F9A0-651B-4616-8B66-A2410A847CFB}" srcOrd="0" destOrd="0" presId="urn:microsoft.com/office/officeart/2005/8/layout/vList5"/>
    <dgm:cxn modelId="{C821DD98-C662-4336-94CA-A1EB4B2AB8B2}" srcId="{02A5819A-C397-4416-9F98-0C7CE7CE5891}" destId="{171F19EB-FC01-4C50-8B21-4E9BC1F9BC6C}" srcOrd="0" destOrd="0" parTransId="{D17F4DB4-5ED8-4264-B180-1E20C3953B6A}" sibTransId="{8A3FF167-8D0D-4259-BC0A-E3691FA9BC53}"/>
    <dgm:cxn modelId="{CDA6B699-304F-4AF3-A99F-314114757372}" srcId="{EBC4D661-BC92-439A-A371-2CA70F358360}" destId="{83C393C1-03B0-4644-8E33-44BD250FB2A9}" srcOrd="0" destOrd="0" parTransId="{C924E845-FCF1-4299-B8DA-828564722EC9}" sibTransId="{0248228E-D959-45F5-ADE1-DEF25DCC895B}"/>
    <dgm:cxn modelId="{10A771DC-1ED9-460C-B716-4F038C9F5643}" type="presOf" srcId="{83C393C1-03B0-4644-8E33-44BD250FB2A9}" destId="{4073CD1B-7B1F-4C3E-9169-B2630B40138A}" srcOrd="0" destOrd="0" presId="urn:microsoft.com/office/officeart/2005/8/layout/vList5"/>
    <dgm:cxn modelId="{07B0A9F5-D39E-4519-A1E1-76088D778FD3}" type="presOf" srcId="{E581AE98-91FF-4379-AC2A-8F487E1CB078}" destId="{9920FA5A-4909-4C86-9EEB-AE3C2DA487F5}" srcOrd="0" destOrd="1" presId="urn:microsoft.com/office/officeart/2005/8/layout/vList5"/>
    <dgm:cxn modelId="{6265CDF7-4624-47E8-8283-678E20EEB1DF}" type="presOf" srcId="{1E3CDDD1-EA07-4CD3-A6FC-6E9E4B4B7BAA}" destId="{4073CD1B-7B1F-4C3E-9169-B2630B40138A}" srcOrd="0" destOrd="1" presId="urn:microsoft.com/office/officeart/2005/8/layout/vList5"/>
    <dgm:cxn modelId="{556BCFE7-20C7-4880-A7AE-A4A0F71F6955}" type="presParOf" srcId="{7D2D913E-2BD0-44E9-A8AA-2C0998FC302D}" destId="{1014EB2D-7913-4189-A6BA-1ACC306321DA}" srcOrd="0" destOrd="0" presId="urn:microsoft.com/office/officeart/2005/8/layout/vList5"/>
    <dgm:cxn modelId="{020F294A-DCFB-4C23-BDFF-BA9758BCF496}" type="presParOf" srcId="{1014EB2D-7913-4189-A6BA-1ACC306321DA}" destId="{138E4491-C47E-45C5-B17A-E4B8A20676D1}" srcOrd="0" destOrd="0" presId="urn:microsoft.com/office/officeart/2005/8/layout/vList5"/>
    <dgm:cxn modelId="{A6FB4265-9DDD-4E85-9C84-637C19F57BF7}" type="presParOf" srcId="{1014EB2D-7913-4189-A6BA-1ACC306321DA}" destId="{9920FA5A-4909-4C86-9EEB-AE3C2DA487F5}" srcOrd="1" destOrd="0" presId="urn:microsoft.com/office/officeart/2005/8/layout/vList5"/>
    <dgm:cxn modelId="{2985FE82-F0F0-4D64-8C82-A6E899A9193E}" type="presParOf" srcId="{7D2D913E-2BD0-44E9-A8AA-2C0998FC302D}" destId="{4EECDB6F-D113-4DCE-9284-216CD192A741}" srcOrd="1" destOrd="0" presId="urn:microsoft.com/office/officeart/2005/8/layout/vList5"/>
    <dgm:cxn modelId="{19051045-0F33-4BBD-8923-40E584DAB7A3}" type="presParOf" srcId="{7D2D913E-2BD0-44E9-A8AA-2C0998FC302D}" destId="{FC51F6DE-4E7D-4D5C-8525-9A0CF7FE1C67}" srcOrd="2" destOrd="0" presId="urn:microsoft.com/office/officeart/2005/8/layout/vList5"/>
    <dgm:cxn modelId="{5B465FA5-6E91-4B6C-986D-16B99E2AA82F}" type="presParOf" srcId="{FC51F6DE-4E7D-4D5C-8525-9A0CF7FE1C67}" destId="{CB3275CF-DD59-46E2-A5AA-F710C9DCE20D}" srcOrd="0" destOrd="0" presId="urn:microsoft.com/office/officeart/2005/8/layout/vList5"/>
    <dgm:cxn modelId="{AA11725A-171D-4BA6-8603-875E9025B342}" type="presParOf" srcId="{FC51F6DE-4E7D-4D5C-8525-9A0CF7FE1C67}" destId="{4073CD1B-7B1F-4C3E-9169-B2630B40138A}" srcOrd="1" destOrd="0" presId="urn:microsoft.com/office/officeart/2005/8/layout/vList5"/>
    <dgm:cxn modelId="{33C3EED4-A522-4834-9A19-36B01A439753}" type="presParOf" srcId="{7D2D913E-2BD0-44E9-A8AA-2C0998FC302D}" destId="{C1F8559E-7C04-4D52-A16A-F10DBC679F4F}" srcOrd="3" destOrd="0" presId="urn:microsoft.com/office/officeart/2005/8/layout/vList5"/>
    <dgm:cxn modelId="{D1CDB2A4-5CE0-4362-8D26-58229A3FD632}" type="presParOf" srcId="{7D2D913E-2BD0-44E9-A8AA-2C0998FC302D}" destId="{9300EFBA-E91D-489A-AC86-8AA19C85C318}" srcOrd="4" destOrd="0" presId="urn:microsoft.com/office/officeart/2005/8/layout/vList5"/>
    <dgm:cxn modelId="{E5E3108A-04A6-4941-8EF6-7475C31AB756}" type="presParOf" srcId="{9300EFBA-E91D-489A-AC86-8AA19C85C318}" destId="{AEA0B4C6-064F-4FE6-A66C-3D6D91FD771E}" srcOrd="0" destOrd="0" presId="urn:microsoft.com/office/officeart/2005/8/layout/vList5"/>
    <dgm:cxn modelId="{8CC877E6-39AB-4966-AF48-8853C22E48B5}" type="presParOf" srcId="{9300EFBA-E91D-489A-AC86-8AA19C85C318}" destId="{8C15F9A0-651B-4616-8B66-A2410A847C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B4D35FD-465E-407D-BF11-FA6D5DFEF3D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3D2335A6-32E6-49D6-B646-1329A1DF7D25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Nunito" pitchFamily="2" charset="0"/>
            </a:rPr>
            <a:t>Study a problem </a:t>
          </a:r>
          <a:endParaRPr lang="en-GB" sz="1600" dirty="0">
            <a:solidFill>
              <a:schemeClr val="tx1"/>
            </a:solidFill>
            <a:latin typeface="Nunito" pitchFamily="2" charset="0"/>
          </a:endParaRPr>
        </a:p>
      </dgm:t>
    </dgm:pt>
    <dgm:pt modelId="{678F2A06-5F35-459A-9F27-2506375E4328}" type="parTrans" cxnId="{BFE9FBED-E2B7-4928-A564-CA3E5201A55B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845C1831-3E55-4FEA-A7D5-391FDDEA739B}" type="sibTrans" cxnId="{BFE9FBED-E2B7-4928-A564-CA3E5201A55B}">
      <dgm:prSet custT="1"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E8325E4A-C18D-47A8-BEED-7910114064EE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Nunito" pitchFamily="2" charset="0"/>
            </a:rPr>
            <a:t>Present possible solutions</a:t>
          </a:r>
          <a:endParaRPr lang="en-GB" sz="1600" dirty="0">
            <a:solidFill>
              <a:schemeClr val="tx1"/>
            </a:solidFill>
            <a:latin typeface="Nunito" pitchFamily="2" charset="0"/>
          </a:endParaRPr>
        </a:p>
      </dgm:t>
    </dgm:pt>
    <dgm:pt modelId="{75FFCCC7-D283-477B-8101-89ADC779C0D8}" type="parTrans" cxnId="{401A8620-7656-4E8C-9E63-7E7A1A15DA79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798DA98C-436E-4D9E-ABCF-5CCAAB3BA434}" type="sibTrans" cxnId="{401A8620-7656-4E8C-9E63-7E7A1A15DA79}">
      <dgm:prSet custT="1"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8AE4C364-F64B-4A26-BBFE-3E35C42F3CC6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Nunito" pitchFamily="2" charset="0"/>
            </a:rPr>
            <a:t>Recommend actions to be taken</a:t>
          </a:r>
          <a:endParaRPr lang="en-GB" sz="1600" dirty="0">
            <a:solidFill>
              <a:schemeClr val="tx1"/>
            </a:solidFill>
            <a:latin typeface="Nunito" pitchFamily="2" charset="0"/>
          </a:endParaRPr>
        </a:p>
      </dgm:t>
    </dgm:pt>
    <dgm:pt modelId="{239268AF-14C7-4497-9CAE-E3335B1C0F94}" type="parTrans" cxnId="{A63C2E7A-C1BD-4EF1-9238-E60254161214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C222D141-BF36-422D-B3E0-F7BC53BC57AE}" type="sibTrans" cxnId="{A63C2E7A-C1BD-4EF1-9238-E60254161214}">
      <dgm:prSet custT="1"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B315F042-7C54-4EDC-B911-E474B623E475}" type="pres">
      <dgm:prSet presAssocID="{EB4D35FD-465E-407D-BF11-FA6D5DFEF3D8}" presName="Name0" presStyleCnt="0">
        <dgm:presLayoutVars>
          <dgm:chMax/>
          <dgm:chPref/>
          <dgm:dir/>
          <dgm:animLvl val="lvl"/>
        </dgm:presLayoutVars>
      </dgm:prSet>
      <dgm:spPr/>
    </dgm:pt>
    <dgm:pt modelId="{E95C15B7-2CC5-4569-951E-2841CAA64DB0}" type="pres">
      <dgm:prSet presAssocID="{3D2335A6-32E6-49D6-B646-1329A1DF7D25}" presName="composite" presStyleCnt="0"/>
      <dgm:spPr/>
    </dgm:pt>
    <dgm:pt modelId="{58B8E534-7B6C-4C22-8F82-4DB5E9EDC749}" type="pres">
      <dgm:prSet presAssocID="{3D2335A6-32E6-49D6-B646-1329A1DF7D25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20FA5CFB-2E29-4C2F-8AD6-4A34A38AF63A}" type="pres">
      <dgm:prSet presAssocID="{3D2335A6-32E6-49D6-B646-1329A1DF7D2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E41496-C9DC-4554-906E-09485C61B031}" type="pres">
      <dgm:prSet presAssocID="{3D2335A6-32E6-49D6-B646-1329A1DF7D25}" presName="BalanceSpacing" presStyleCnt="0"/>
      <dgm:spPr/>
    </dgm:pt>
    <dgm:pt modelId="{DA39C478-7A9C-4B0C-A11A-76A40007CE8C}" type="pres">
      <dgm:prSet presAssocID="{3D2335A6-32E6-49D6-B646-1329A1DF7D25}" presName="BalanceSpacing1" presStyleCnt="0"/>
      <dgm:spPr/>
    </dgm:pt>
    <dgm:pt modelId="{7DF32453-2DCB-4052-94B0-49DA8BFABBE2}" type="pres">
      <dgm:prSet presAssocID="{845C1831-3E55-4FEA-A7D5-391FDDEA739B}" presName="Accent1Text" presStyleLbl="node1" presStyleIdx="1" presStyleCnt="6"/>
      <dgm:spPr/>
    </dgm:pt>
    <dgm:pt modelId="{C51281EE-49ED-490A-BCF8-87A35F4EBC47}" type="pres">
      <dgm:prSet presAssocID="{845C1831-3E55-4FEA-A7D5-391FDDEA739B}" presName="spaceBetweenRectangles" presStyleCnt="0"/>
      <dgm:spPr/>
    </dgm:pt>
    <dgm:pt modelId="{2951FFC3-9587-4B5F-98CD-04EA66D1501B}" type="pres">
      <dgm:prSet presAssocID="{E8325E4A-C18D-47A8-BEED-7910114064EE}" presName="composite" presStyleCnt="0"/>
      <dgm:spPr/>
    </dgm:pt>
    <dgm:pt modelId="{570000DA-E3B0-4F35-A0BC-6173FC11DE32}" type="pres">
      <dgm:prSet presAssocID="{E8325E4A-C18D-47A8-BEED-7910114064E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B2DC823A-928D-4AA6-9E1D-2FBDF69554FD}" type="pres">
      <dgm:prSet presAssocID="{E8325E4A-C18D-47A8-BEED-7910114064E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C950DD4-32FD-4A5B-90B0-C81FDE916AEC}" type="pres">
      <dgm:prSet presAssocID="{E8325E4A-C18D-47A8-BEED-7910114064EE}" presName="BalanceSpacing" presStyleCnt="0"/>
      <dgm:spPr/>
    </dgm:pt>
    <dgm:pt modelId="{17A92C4D-0B5D-45A9-83F6-1D9EF5B664C7}" type="pres">
      <dgm:prSet presAssocID="{E8325E4A-C18D-47A8-BEED-7910114064EE}" presName="BalanceSpacing1" presStyleCnt="0"/>
      <dgm:spPr/>
    </dgm:pt>
    <dgm:pt modelId="{8E28DBD1-8C31-4EF2-9500-CEAA6969FDCB}" type="pres">
      <dgm:prSet presAssocID="{798DA98C-436E-4D9E-ABCF-5CCAAB3BA434}" presName="Accent1Text" presStyleLbl="node1" presStyleIdx="3" presStyleCnt="6"/>
      <dgm:spPr/>
    </dgm:pt>
    <dgm:pt modelId="{D8583390-BB97-4A48-8734-394B3B1361B5}" type="pres">
      <dgm:prSet presAssocID="{798DA98C-436E-4D9E-ABCF-5CCAAB3BA434}" presName="spaceBetweenRectangles" presStyleCnt="0"/>
      <dgm:spPr/>
    </dgm:pt>
    <dgm:pt modelId="{AA7F2092-D7A9-4D5D-B863-0FBD6E779664}" type="pres">
      <dgm:prSet presAssocID="{8AE4C364-F64B-4A26-BBFE-3E35C42F3CC6}" presName="composite" presStyleCnt="0"/>
      <dgm:spPr/>
    </dgm:pt>
    <dgm:pt modelId="{F2DC9EA0-7230-4A89-A739-168A758EE207}" type="pres">
      <dgm:prSet presAssocID="{8AE4C364-F64B-4A26-BBFE-3E35C42F3CC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BDFC7F1-660E-4A3E-813C-E7CB969AD59A}" type="pres">
      <dgm:prSet presAssocID="{8AE4C364-F64B-4A26-BBFE-3E35C42F3CC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082F258-2D3C-40F3-838C-B058DBCF89E3}" type="pres">
      <dgm:prSet presAssocID="{8AE4C364-F64B-4A26-BBFE-3E35C42F3CC6}" presName="BalanceSpacing" presStyleCnt="0"/>
      <dgm:spPr/>
    </dgm:pt>
    <dgm:pt modelId="{AAC539C5-8402-4E0C-A9C5-239281A2D535}" type="pres">
      <dgm:prSet presAssocID="{8AE4C364-F64B-4A26-BBFE-3E35C42F3CC6}" presName="BalanceSpacing1" presStyleCnt="0"/>
      <dgm:spPr/>
    </dgm:pt>
    <dgm:pt modelId="{DAC9F621-22FD-4B66-94BE-2EA5BE0F3925}" type="pres">
      <dgm:prSet presAssocID="{C222D141-BF36-422D-B3E0-F7BC53BC57AE}" presName="Accent1Text" presStyleLbl="node1" presStyleIdx="5" presStyleCnt="6"/>
      <dgm:spPr/>
    </dgm:pt>
  </dgm:ptLst>
  <dgm:cxnLst>
    <dgm:cxn modelId="{68C35405-B3C8-4BEB-8F01-90CD566D642A}" type="presOf" srcId="{EB4D35FD-465E-407D-BF11-FA6D5DFEF3D8}" destId="{B315F042-7C54-4EDC-B911-E474B623E475}" srcOrd="0" destOrd="0" presId="urn:microsoft.com/office/officeart/2008/layout/AlternatingHexagons"/>
    <dgm:cxn modelId="{DD48640F-3C0A-4086-8D5C-8029273E0E3C}" type="presOf" srcId="{845C1831-3E55-4FEA-A7D5-391FDDEA739B}" destId="{7DF32453-2DCB-4052-94B0-49DA8BFABBE2}" srcOrd="0" destOrd="0" presId="urn:microsoft.com/office/officeart/2008/layout/AlternatingHexagons"/>
    <dgm:cxn modelId="{5E05A01F-AF18-434D-A22A-58865062BE57}" type="presOf" srcId="{798DA98C-436E-4D9E-ABCF-5CCAAB3BA434}" destId="{8E28DBD1-8C31-4EF2-9500-CEAA6969FDCB}" srcOrd="0" destOrd="0" presId="urn:microsoft.com/office/officeart/2008/layout/AlternatingHexagons"/>
    <dgm:cxn modelId="{401A8620-7656-4E8C-9E63-7E7A1A15DA79}" srcId="{EB4D35FD-465E-407D-BF11-FA6D5DFEF3D8}" destId="{E8325E4A-C18D-47A8-BEED-7910114064EE}" srcOrd="1" destOrd="0" parTransId="{75FFCCC7-D283-477B-8101-89ADC779C0D8}" sibTransId="{798DA98C-436E-4D9E-ABCF-5CCAAB3BA434}"/>
    <dgm:cxn modelId="{E64DDF31-7CBC-484F-BA73-0FED185A82EF}" type="presOf" srcId="{8AE4C364-F64B-4A26-BBFE-3E35C42F3CC6}" destId="{F2DC9EA0-7230-4A89-A739-168A758EE207}" srcOrd="0" destOrd="0" presId="urn:microsoft.com/office/officeart/2008/layout/AlternatingHexagons"/>
    <dgm:cxn modelId="{A63C2E7A-C1BD-4EF1-9238-E60254161214}" srcId="{EB4D35FD-465E-407D-BF11-FA6D5DFEF3D8}" destId="{8AE4C364-F64B-4A26-BBFE-3E35C42F3CC6}" srcOrd="2" destOrd="0" parTransId="{239268AF-14C7-4497-9CAE-E3335B1C0F94}" sibTransId="{C222D141-BF36-422D-B3E0-F7BC53BC57AE}"/>
    <dgm:cxn modelId="{0D927E81-D21A-40DA-AF6E-746CA76363E0}" type="presOf" srcId="{C222D141-BF36-422D-B3E0-F7BC53BC57AE}" destId="{DAC9F621-22FD-4B66-94BE-2EA5BE0F3925}" srcOrd="0" destOrd="0" presId="urn:microsoft.com/office/officeart/2008/layout/AlternatingHexagons"/>
    <dgm:cxn modelId="{743B2F97-42AF-4E94-A169-2BCFF4AD47B5}" type="presOf" srcId="{E8325E4A-C18D-47A8-BEED-7910114064EE}" destId="{570000DA-E3B0-4F35-A0BC-6173FC11DE32}" srcOrd="0" destOrd="0" presId="urn:microsoft.com/office/officeart/2008/layout/AlternatingHexagons"/>
    <dgm:cxn modelId="{6D7802AE-5BE1-48BC-A706-4A21B16B786D}" type="presOf" srcId="{3D2335A6-32E6-49D6-B646-1329A1DF7D25}" destId="{58B8E534-7B6C-4C22-8F82-4DB5E9EDC749}" srcOrd="0" destOrd="0" presId="urn:microsoft.com/office/officeart/2008/layout/AlternatingHexagons"/>
    <dgm:cxn modelId="{BFE9FBED-E2B7-4928-A564-CA3E5201A55B}" srcId="{EB4D35FD-465E-407D-BF11-FA6D5DFEF3D8}" destId="{3D2335A6-32E6-49D6-B646-1329A1DF7D25}" srcOrd="0" destOrd="0" parTransId="{678F2A06-5F35-459A-9F27-2506375E4328}" sibTransId="{845C1831-3E55-4FEA-A7D5-391FDDEA739B}"/>
    <dgm:cxn modelId="{44D01204-FE9F-4FCD-B304-8E4A002907E8}" type="presParOf" srcId="{B315F042-7C54-4EDC-B911-E474B623E475}" destId="{E95C15B7-2CC5-4569-951E-2841CAA64DB0}" srcOrd="0" destOrd="0" presId="urn:microsoft.com/office/officeart/2008/layout/AlternatingHexagons"/>
    <dgm:cxn modelId="{4468197F-4B32-40CE-8B72-7B7AD2BB9161}" type="presParOf" srcId="{E95C15B7-2CC5-4569-951E-2841CAA64DB0}" destId="{58B8E534-7B6C-4C22-8F82-4DB5E9EDC749}" srcOrd="0" destOrd="0" presId="urn:microsoft.com/office/officeart/2008/layout/AlternatingHexagons"/>
    <dgm:cxn modelId="{E56ABF8E-9D37-40AC-B030-0F0186791581}" type="presParOf" srcId="{E95C15B7-2CC5-4569-951E-2841CAA64DB0}" destId="{20FA5CFB-2E29-4C2F-8AD6-4A34A38AF63A}" srcOrd="1" destOrd="0" presId="urn:microsoft.com/office/officeart/2008/layout/AlternatingHexagons"/>
    <dgm:cxn modelId="{CBC8A97B-B007-4F7D-B647-7451E85FE4F5}" type="presParOf" srcId="{E95C15B7-2CC5-4569-951E-2841CAA64DB0}" destId="{46E41496-C9DC-4554-906E-09485C61B031}" srcOrd="2" destOrd="0" presId="urn:microsoft.com/office/officeart/2008/layout/AlternatingHexagons"/>
    <dgm:cxn modelId="{C7EC7ED4-0711-4912-9F57-65EAFAD6C8EA}" type="presParOf" srcId="{E95C15B7-2CC5-4569-951E-2841CAA64DB0}" destId="{DA39C478-7A9C-4B0C-A11A-76A40007CE8C}" srcOrd="3" destOrd="0" presId="urn:microsoft.com/office/officeart/2008/layout/AlternatingHexagons"/>
    <dgm:cxn modelId="{236F564A-7206-4937-82EF-C43F6E7EF66D}" type="presParOf" srcId="{E95C15B7-2CC5-4569-951E-2841CAA64DB0}" destId="{7DF32453-2DCB-4052-94B0-49DA8BFABBE2}" srcOrd="4" destOrd="0" presId="urn:microsoft.com/office/officeart/2008/layout/AlternatingHexagons"/>
    <dgm:cxn modelId="{4CF481EE-8E48-4F57-A4D5-1904693F1C03}" type="presParOf" srcId="{B315F042-7C54-4EDC-B911-E474B623E475}" destId="{C51281EE-49ED-490A-BCF8-87A35F4EBC47}" srcOrd="1" destOrd="0" presId="urn:microsoft.com/office/officeart/2008/layout/AlternatingHexagons"/>
    <dgm:cxn modelId="{211142D9-EBAB-4028-903C-2691DE069732}" type="presParOf" srcId="{B315F042-7C54-4EDC-B911-E474B623E475}" destId="{2951FFC3-9587-4B5F-98CD-04EA66D1501B}" srcOrd="2" destOrd="0" presId="urn:microsoft.com/office/officeart/2008/layout/AlternatingHexagons"/>
    <dgm:cxn modelId="{F469E201-4BC7-4297-9B45-40D773C69C60}" type="presParOf" srcId="{2951FFC3-9587-4B5F-98CD-04EA66D1501B}" destId="{570000DA-E3B0-4F35-A0BC-6173FC11DE32}" srcOrd="0" destOrd="0" presId="urn:microsoft.com/office/officeart/2008/layout/AlternatingHexagons"/>
    <dgm:cxn modelId="{2BBB9A4E-FE42-4561-AA84-07E735B7E32B}" type="presParOf" srcId="{2951FFC3-9587-4B5F-98CD-04EA66D1501B}" destId="{B2DC823A-928D-4AA6-9E1D-2FBDF69554FD}" srcOrd="1" destOrd="0" presId="urn:microsoft.com/office/officeart/2008/layout/AlternatingHexagons"/>
    <dgm:cxn modelId="{062CFFDF-89C7-4C05-B654-F08ACEDA7F04}" type="presParOf" srcId="{2951FFC3-9587-4B5F-98CD-04EA66D1501B}" destId="{5C950DD4-32FD-4A5B-90B0-C81FDE916AEC}" srcOrd="2" destOrd="0" presId="urn:microsoft.com/office/officeart/2008/layout/AlternatingHexagons"/>
    <dgm:cxn modelId="{023B6608-37E9-4DC2-8A63-C941ACCCDF9E}" type="presParOf" srcId="{2951FFC3-9587-4B5F-98CD-04EA66D1501B}" destId="{17A92C4D-0B5D-45A9-83F6-1D9EF5B664C7}" srcOrd="3" destOrd="0" presId="urn:microsoft.com/office/officeart/2008/layout/AlternatingHexagons"/>
    <dgm:cxn modelId="{0B8F7B9C-19A9-42AD-9076-0CD4787A3383}" type="presParOf" srcId="{2951FFC3-9587-4B5F-98CD-04EA66D1501B}" destId="{8E28DBD1-8C31-4EF2-9500-CEAA6969FDCB}" srcOrd="4" destOrd="0" presId="urn:microsoft.com/office/officeart/2008/layout/AlternatingHexagons"/>
    <dgm:cxn modelId="{358B2FC8-A30C-4A05-89F3-B08CBCA616EF}" type="presParOf" srcId="{B315F042-7C54-4EDC-B911-E474B623E475}" destId="{D8583390-BB97-4A48-8734-394B3B1361B5}" srcOrd="3" destOrd="0" presId="urn:microsoft.com/office/officeart/2008/layout/AlternatingHexagons"/>
    <dgm:cxn modelId="{0D8432E7-0723-47D1-953F-54D0AED6BBDB}" type="presParOf" srcId="{B315F042-7C54-4EDC-B911-E474B623E475}" destId="{AA7F2092-D7A9-4D5D-B863-0FBD6E779664}" srcOrd="4" destOrd="0" presId="urn:microsoft.com/office/officeart/2008/layout/AlternatingHexagons"/>
    <dgm:cxn modelId="{FF68F08C-3A5B-4294-86BC-4AB1E8882205}" type="presParOf" srcId="{AA7F2092-D7A9-4D5D-B863-0FBD6E779664}" destId="{F2DC9EA0-7230-4A89-A739-168A758EE207}" srcOrd="0" destOrd="0" presId="urn:microsoft.com/office/officeart/2008/layout/AlternatingHexagons"/>
    <dgm:cxn modelId="{4E25E521-6271-4EDD-AA14-E66ACE06AA58}" type="presParOf" srcId="{AA7F2092-D7A9-4D5D-B863-0FBD6E779664}" destId="{8BDFC7F1-660E-4A3E-813C-E7CB969AD59A}" srcOrd="1" destOrd="0" presId="urn:microsoft.com/office/officeart/2008/layout/AlternatingHexagons"/>
    <dgm:cxn modelId="{725274BC-1392-496C-90A8-1DCAFD3A9111}" type="presParOf" srcId="{AA7F2092-D7A9-4D5D-B863-0FBD6E779664}" destId="{5082F258-2D3C-40F3-838C-B058DBCF89E3}" srcOrd="2" destOrd="0" presId="urn:microsoft.com/office/officeart/2008/layout/AlternatingHexagons"/>
    <dgm:cxn modelId="{23E68075-B4B9-4129-8067-A325F4E07E18}" type="presParOf" srcId="{AA7F2092-D7A9-4D5D-B863-0FBD6E779664}" destId="{AAC539C5-8402-4E0C-A9C5-239281A2D535}" srcOrd="3" destOrd="0" presId="urn:microsoft.com/office/officeart/2008/layout/AlternatingHexagons"/>
    <dgm:cxn modelId="{86521BF0-9A2A-4180-B613-A69F3CD04E7A}" type="presParOf" srcId="{AA7F2092-D7A9-4D5D-B863-0FBD6E779664}" destId="{DAC9F621-22FD-4B66-94BE-2EA5BE0F392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B4D35FD-465E-407D-BF11-FA6D5DFEF3D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D2335A6-32E6-49D6-B646-1329A1DF7D25}">
      <dgm:prSet phldrT="[Text]" custT="1"/>
      <dgm:spPr/>
      <dgm:t>
        <a:bodyPr/>
        <a:lstStyle/>
        <a:p>
          <a:r>
            <a:rPr lang="en-US" sz="1600">
              <a:solidFill>
                <a:schemeClr val="tx1"/>
              </a:solidFill>
              <a:latin typeface="Nunito" pitchFamily="2" charset="0"/>
            </a:rPr>
            <a:t>A plan/product or course of action</a:t>
          </a:r>
          <a:endParaRPr lang="en-GB" sz="1600" dirty="0">
            <a:solidFill>
              <a:schemeClr val="tx1"/>
            </a:solidFill>
            <a:latin typeface="Nunito" pitchFamily="2" charset="0"/>
          </a:endParaRPr>
        </a:p>
      </dgm:t>
    </dgm:pt>
    <dgm:pt modelId="{678F2A06-5F35-459A-9F27-2506375E4328}" type="parTrans" cxnId="{BFE9FBED-E2B7-4928-A564-CA3E5201A55B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845C1831-3E55-4FEA-A7D5-391FDDEA739B}" type="sibTrans" cxnId="{BFE9FBED-E2B7-4928-A564-CA3E5201A55B}">
      <dgm:prSet custT="1"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E8325E4A-C18D-47A8-BEED-7910114064EE}">
      <dgm:prSet phldrT="[Text]" custT="1"/>
      <dgm:spPr/>
      <dgm:t>
        <a:bodyPr/>
        <a:lstStyle/>
        <a:p>
          <a:r>
            <a:rPr lang="en-US" sz="1600">
              <a:solidFill>
                <a:schemeClr val="tx1"/>
              </a:solidFill>
              <a:latin typeface="Nunito" pitchFamily="2" charset="0"/>
            </a:rPr>
            <a:t>Management unsure of decision</a:t>
          </a:r>
          <a:endParaRPr lang="en-GB" sz="1600" dirty="0">
            <a:solidFill>
              <a:schemeClr val="tx1"/>
            </a:solidFill>
            <a:latin typeface="Nunito" pitchFamily="2" charset="0"/>
          </a:endParaRPr>
        </a:p>
      </dgm:t>
    </dgm:pt>
    <dgm:pt modelId="{75FFCCC7-D283-477B-8101-89ADC779C0D8}" type="parTrans" cxnId="{401A8620-7656-4E8C-9E63-7E7A1A15DA79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798DA98C-436E-4D9E-ABCF-5CCAAB3BA434}" type="sibTrans" cxnId="{401A8620-7656-4E8C-9E63-7E7A1A15DA79}">
      <dgm:prSet custT="1"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8AE4C364-F64B-4A26-BBFE-3E35C42F3CC6}">
      <dgm:prSet phldrT="[Text]" custT="1"/>
      <dgm:spPr/>
      <dgm:t>
        <a:bodyPr/>
        <a:lstStyle/>
        <a:p>
          <a:r>
            <a:rPr lang="en-US" sz="1600">
              <a:solidFill>
                <a:schemeClr val="tx1"/>
              </a:solidFill>
              <a:latin typeface="Nunito" pitchFamily="2" charset="0"/>
            </a:rPr>
            <a:t>Report helps make a decision</a:t>
          </a:r>
          <a:endParaRPr lang="en-GB" sz="1600" dirty="0">
            <a:solidFill>
              <a:schemeClr val="tx1"/>
            </a:solidFill>
            <a:latin typeface="Nunito" pitchFamily="2" charset="0"/>
          </a:endParaRPr>
        </a:p>
      </dgm:t>
    </dgm:pt>
    <dgm:pt modelId="{239268AF-14C7-4497-9CAE-E3335B1C0F94}" type="parTrans" cxnId="{A63C2E7A-C1BD-4EF1-9238-E60254161214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C222D141-BF36-422D-B3E0-F7BC53BC57AE}" type="sibTrans" cxnId="{A63C2E7A-C1BD-4EF1-9238-E60254161214}">
      <dgm:prSet custT="1"/>
      <dgm:spPr/>
      <dgm:t>
        <a:bodyPr/>
        <a:lstStyle/>
        <a:p>
          <a:endParaRPr lang="en-GB" sz="1600">
            <a:solidFill>
              <a:schemeClr val="tx1"/>
            </a:solidFill>
            <a:latin typeface="Nunito" pitchFamily="2" charset="0"/>
          </a:endParaRPr>
        </a:p>
      </dgm:t>
    </dgm:pt>
    <dgm:pt modelId="{B315F042-7C54-4EDC-B911-E474B623E475}" type="pres">
      <dgm:prSet presAssocID="{EB4D35FD-465E-407D-BF11-FA6D5DFEF3D8}" presName="Name0" presStyleCnt="0">
        <dgm:presLayoutVars>
          <dgm:chMax/>
          <dgm:chPref/>
          <dgm:dir/>
          <dgm:animLvl val="lvl"/>
        </dgm:presLayoutVars>
      </dgm:prSet>
      <dgm:spPr/>
    </dgm:pt>
    <dgm:pt modelId="{E95C15B7-2CC5-4569-951E-2841CAA64DB0}" type="pres">
      <dgm:prSet presAssocID="{3D2335A6-32E6-49D6-B646-1329A1DF7D25}" presName="composite" presStyleCnt="0"/>
      <dgm:spPr/>
    </dgm:pt>
    <dgm:pt modelId="{58B8E534-7B6C-4C22-8F82-4DB5E9EDC749}" type="pres">
      <dgm:prSet presAssocID="{3D2335A6-32E6-49D6-B646-1329A1DF7D25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20FA5CFB-2E29-4C2F-8AD6-4A34A38AF63A}" type="pres">
      <dgm:prSet presAssocID="{3D2335A6-32E6-49D6-B646-1329A1DF7D2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E41496-C9DC-4554-906E-09485C61B031}" type="pres">
      <dgm:prSet presAssocID="{3D2335A6-32E6-49D6-B646-1329A1DF7D25}" presName="BalanceSpacing" presStyleCnt="0"/>
      <dgm:spPr/>
    </dgm:pt>
    <dgm:pt modelId="{DA39C478-7A9C-4B0C-A11A-76A40007CE8C}" type="pres">
      <dgm:prSet presAssocID="{3D2335A6-32E6-49D6-B646-1329A1DF7D25}" presName="BalanceSpacing1" presStyleCnt="0"/>
      <dgm:spPr/>
    </dgm:pt>
    <dgm:pt modelId="{7DF32453-2DCB-4052-94B0-49DA8BFABBE2}" type="pres">
      <dgm:prSet presAssocID="{845C1831-3E55-4FEA-A7D5-391FDDEA739B}" presName="Accent1Text" presStyleLbl="node1" presStyleIdx="1" presStyleCnt="6"/>
      <dgm:spPr/>
    </dgm:pt>
    <dgm:pt modelId="{C51281EE-49ED-490A-BCF8-87A35F4EBC47}" type="pres">
      <dgm:prSet presAssocID="{845C1831-3E55-4FEA-A7D5-391FDDEA739B}" presName="spaceBetweenRectangles" presStyleCnt="0"/>
      <dgm:spPr/>
    </dgm:pt>
    <dgm:pt modelId="{2951FFC3-9587-4B5F-98CD-04EA66D1501B}" type="pres">
      <dgm:prSet presAssocID="{E8325E4A-C18D-47A8-BEED-7910114064EE}" presName="composite" presStyleCnt="0"/>
      <dgm:spPr/>
    </dgm:pt>
    <dgm:pt modelId="{570000DA-E3B0-4F35-A0BC-6173FC11DE32}" type="pres">
      <dgm:prSet presAssocID="{E8325E4A-C18D-47A8-BEED-7910114064E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B2DC823A-928D-4AA6-9E1D-2FBDF69554FD}" type="pres">
      <dgm:prSet presAssocID="{E8325E4A-C18D-47A8-BEED-7910114064E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C950DD4-32FD-4A5B-90B0-C81FDE916AEC}" type="pres">
      <dgm:prSet presAssocID="{E8325E4A-C18D-47A8-BEED-7910114064EE}" presName="BalanceSpacing" presStyleCnt="0"/>
      <dgm:spPr/>
    </dgm:pt>
    <dgm:pt modelId="{17A92C4D-0B5D-45A9-83F6-1D9EF5B664C7}" type="pres">
      <dgm:prSet presAssocID="{E8325E4A-C18D-47A8-BEED-7910114064EE}" presName="BalanceSpacing1" presStyleCnt="0"/>
      <dgm:spPr/>
    </dgm:pt>
    <dgm:pt modelId="{8E28DBD1-8C31-4EF2-9500-CEAA6969FDCB}" type="pres">
      <dgm:prSet presAssocID="{798DA98C-436E-4D9E-ABCF-5CCAAB3BA434}" presName="Accent1Text" presStyleLbl="node1" presStyleIdx="3" presStyleCnt="6"/>
      <dgm:spPr/>
    </dgm:pt>
    <dgm:pt modelId="{D8583390-BB97-4A48-8734-394B3B1361B5}" type="pres">
      <dgm:prSet presAssocID="{798DA98C-436E-4D9E-ABCF-5CCAAB3BA434}" presName="spaceBetweenRectangles" presStyleCnt="0"/>
      <dgm:spPr/>
    </dgm:pt>
    <dgm:pt modelId="{AA7F2092-D7A9-4D5D-B863-0FBD6E779664}" type="pres">
      <dgm:prSet presAssocID="{8AE4C364-F64B-4A26-BBFE-3E35C42F3CC6}" presName="composite" presStyleCnt="0"/>
      <dgm:spPr/>
    </dgm:pt>
    <dgm:pt modelId="{F2DC9EA0-7230-4A89-A739-168A758EE207}" type="pres">
      <dgm:prSet presAssocID="{8AE4C364-F64B-4A26-BBFE-3E35C42F3CC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BDFC7F1-660E-4A3E-813C-E7CB969AD59A}" type="pres">
      <dgm:prSet presAssocID="{8AE4C364-F64B-4A26-BBFE-3E35C42F3CC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082F258-2D3C-40F3-838C-B058DBCF89E3}" type="pres">
      <dgm:prSet presAssocID="{8AE4C364-F64B-4A26-BBFE-3E35C42F3CC6}" presName="BalanceSpacing" presStyleCnt="0"/>
      <dgm:spPr/>
    </dgm:pt>
    <dgm:pt modelId="{AAC539C5-8402-4E0C-A9C5-239281A2D535}" type="pres">
      <dgm:prSet presAssocID="{8AE4C364-F64B-4A26-BBFE-3E35C42F3CC6}" presName="BalanceSpacing1" presStyleCnt="0"/>
      <dgm:spPr/>
    </dgm:pt>
    <dgm:pt modelId="{DAC9F621-22FD-4B66-94BE-2EA5BE0F3925}" type="pres">
      <dgm:prSet presAssocID="{C222D141-BF36-422D-B3E0-F7BC53BC57AE}" presName="Accent1Text" presStyleLbl="node1" presStyleIdx="5" presStyleCnt="6"/>
      <dgm:spPr/>
    </dgm:pt>
  </dgm:ptLst>
  <dgm:cxnLst>
    <dgm:cxn modelId="{68C35405-B3C8-4BEB-8F01-90CD566D642A}" type="presOf" srcId="{EB4D35FD-465E-407D-BF11-FA6D5DFEF3D8}" destId="{B315F042-7C54-4EDC-B911-E474B623E475}" srcOrd="0" destOrd="0" presId="urn:microsoft.com/office/officeart/2008/layout/AlternatingHexagons"/>
    <dgm:cxn modelId="{DD48640F-3C0A-4086-8D5C-8029273E0E3C}" type="presOf" srcId="{845C1831-3E55-4FEA-A7D5-391FDDEA739B}" destId="{7DF32453-2DCB-4052-94B0-49DA8BFABBE2}" srcOrd="0" destOrd="0" presId="urn:microsoft.com/office/officeart/2008/layout/AlternatingHexagons"/>
    <dgm:cxn modelId="{5E05A01F-AF18-434D-A22A-58865062BE57}" type="presOf" srcId="{798DA98C-436E-4D9E-ABCF-5CCAAB3BA434}" destId="{8E28DBD1-8C31-4EF2-9500-CEAA6969FDCB}" srcOrd="0" destOrd="0" presId="urn:microsoft.com/office/officeart/2008/layout/AlternatingHexagons"/>
    <dgm:cxn modelId="{401A8620-7656-4E8C-9E63-7E7A1A15DA79}" srcId="{EB4D35FD-465E-407D-BF11-FA6D5DFEF3D8}" destId="{E8325E4A-C18D-47A8-BEED-7910114064EE}" srcOrd="1" destOrd="0" parTransId="{75FFCCC7-D283-477B-8101-89ADC779C0D8}" sibTransId="{798DA98C-436E-4D9E-ABCF-5CCAAB3BA434}"/>
    <dgm:cxn modelId="{E64DDF31-7CBC-484F-BA73-0FED185A82EF}" type="presOf" srcId="{8AE4C364-F64B-4A26-BBFE-3E35C42F3CC6}" destId="{F2DC9EA0-7230-4A89-A739-168A758EE207}" srcOrd="0" destOrd="0" presId="urn:microsoft.com/office/officeart/2008/layout/AlternatingHexagons"/>
    <dgm:cxn modelId="{A63C2E7A-C1BD-4EF1-9238-E60254161214}" srcId="{EB4D35FD-465E-407D-BF11-FA6D5DFEF3D8}" destId="{8AE4C364-F64B-4A26-BBFE-3E35C42F3CC6}" srcOrd="2" destOrd="0" parTransId="{239268AF-14C7-4497-9CAE-E3335B1C0F94}" sibTransId="{C222D141-BF36-422D-B3E0-F7BC53BC57AE}"/>
    <dgm:cxn modelId="{0D927E81-D21A-40DA-AF6E-746CA76363E0}" type="presOf" srcId="{C222D141-BF36-422D-B3E0-F7BC53BC57AE}" destId="{DAC9F621-22FD-4B66-94BE-2EA5BE0F3925}" srcOrd="0" destOrd="0" presId="urn:microsoft.com/office/officeart/2008/layout/AlternatingHexagons"/>
    <dgm:cxn modelId="{743B2F97-42AF-4E94-A169-2BCFF4AD47B5}" type="presOf" srcId="{E8325E4A-C18D-47A8-BEED-7910114064EE}" destId="{570000DA-E3B0-4F35-A0BC-6173FC11DE32}" srcOrd="0" destOrd="0" presId="urn:microsoft.com/office/officeart/2008/layout/AlternatingHexagons"/>
    <dgm:cxn modelId="{6D7802AE-5BE1-48BC-A706-4A21B16B786D}" type="presOf" srcId="{3D2335A6-32E6-49D6-B646-1329A1DF7D25}" destId="{58B8E534-7B6C-4C22-8F82-4DB5E9EDC749}" srcOrd="0" destOrd="0" presId="urn:microsoft.com/office/officeart/2008/layout/AlternatingHexagons"/>
    <dgm:cxn modelId="{BFE9FBED-E2B7-4928-A564-CA3E5201A55B}" srcId="{EB4D35FD-465E-407D-BF11-FA6D5DFEF3D8}" destId="{3D2335A6-32E6-49D6-B646-1329A1DF7D25}" srcOrd="0" destOrd="0" parTransId="{678F2A06-5F35-459A-9F27-2506375E4328}" sibTransId="{845C1831-3E55-4FEA-A7D5-391FDDEA739B}"/>
    <dgm:cxn modelId="{44D01204-FE9F-4FCD-B304-8E4A002907E8}" type="presParOf" srcId="{B315F042-7C54-4EDC-B911-E474B623E475}" destId="{E95C15B7-2CC5-4569-951E-2841CAA64DB0}" srcOrd="0" destOrd="0" presId="urn:microsoft.com/office/officeart/2008/layout/AlternatingHexagons"/>
    <dgm:cxn modelId="{4468197F-4B32-40CE-8B72-7B7AD2BB9161}" type="presParOf" srcId="{E95C15B7-2CC5-4569-951E-2841CAA64DB0}" destId="{58B8E534-7B6C-4C22-8F82-4DB5E9EDC749}" srcOrd="0" destOrd="0" presId="urn:microsoft.com/office/officeart/2008/layout/AlternatingHexagons"/>
    <dgm:cxn modelId="{E56ABF8E-9D37-40AC-B030-0F0186791581}" type="presParOf" srcId="{E95C15B7-2CC5-4569-951E-2841CAA64DB0}" destId="{20FA5CFB-2E29-4C2F-8AD6-4A34A38AF63A}" srcOrd="1" destOrd="0" presId="urn:microsoft.com/office/officeart/2008/layout/AlternatingHexagons"/>
    <dgm:cxn modelId="{CBC8A97B-B007-4F7D-B647-7451E85FE4F5}" type="presParOf" srcId="{E95C15B7-2CC5-4569-951E-2841CAA64DB0}" destId="{46E41496-C9DC-4554-906E-09485C61B031}" srcOrd="2" destOrd="0" presId="urn:microsoft.com/office/officeart/2008/layout/AlternatingHexagons"/>
    <dgm:cxn modelId="{C7EC7ED4-0711-4912-9F57-65EAFAD6C8EA}" type="presParOf" srcId="{E95C15B7-2CC5-4569-951E-2841CAA64DB0}" destId="{DA39C478-7A9C-4B0C-A11A-76A40007CE8C}" srcOrd="3" destOrd="0" presId="urn:microsoft.com/office/officeart/2008/layout/AlternatingHexagons"/>
    <dgm:cxn modelId="{236F564A-7206-4937-82EF-C43F6E7EF66D}" type="presParOf" srcId="{E95C15B7-2CC5-4569-951E-2841CAA64DB0}" destId="{7DF32453-2DCB-4052-94B0-49DA8BFABBE2}" srcOrd="4" destOrd="0" presId="urn:microsoft.com/office/officeart/2008/layout/AlternatingHexagons"/>
    <dgm:cxn modelId="{4CF481EE-8E48-4F57-A4D5-1904693F1C03}" type="presParOf" srcId="{B315F042-7C54-4EDC-B911-E474B623E475}" destId="{C51281EE-49ED-490A-BCF8-87A35F4EBC47}" srcOrd="1" destOrd="0" presId="urn:microsoft.com/office/officeart/2008/layout/AlternatingHexagons"/>
    <dgm:cxn modelId="{211142D9-EBAB-4028-903C-2691DE069732}" type="presParOf" srcId="{B315F042-7C54-4EDC-B911-E474B623E475}" destId="{2951FFC3-9587-4B5F-98CD-04EA66D1501B}" srcOrd="2" destOrd="0" presId="urn:microsoft.com/office/officeart/2008/layout/AlternatingHexagons"/>
    <dgm:cxn modelId="{F469E201-4BC7-4297-9B45-40D773C69C60}" type="presParOf" srcId="{2951FFC3-9587-4B5F-98CD-04EA66D1501B}" destId="{570000DA-E3B0-4F35-A0BC-6173FC11DE32}" srcOrd="0" destOrd="0" presId="urn:microsoft.com/office/officeart/2008/layout/AlternatingHexagons"/>
    <dgm:cxn modelId="{2BBB9A4E-FE42-4561-AA84-07E735B7E32B}" type="presParOf" srcId="{2951FFC3-9587-4B5F-98CD-04EA66D1501B}" destId="{B2DC823A-928D-4AA6-9E1D-2FBDF69554FD}" srcOrd="1" destOrd="0" presId="urn:microsoft.com/office/officeart/2008/layout/AlternatingHexagons"/>
    <dgm:cxn modelId="{062CFFDF-89C7-4C05-B654-F08ACEDA7F04}" type="presParOf" srcId="{2951FFC3-9587-4B5F-98CD-04EA66D1501B}" destId="{5C950DD4-32FD-4A5B-90B0-C81FDE916AEC}" srcOrd="2" destOrd="0" presId="urn:microsoft.com/office/officeart/2008/layout/AlternatingHexagons"/>
    <dgm:cxn modelId="{023B6608-37E9-4DC2-8A63-C941ACCCDF9E}" type="presParOf" srcId="{2951FFC3-9587-4B5F-98CD-04EA66D1501B}" destId="{17A92C4D-0B5D-45A9-83F6-1D9EF5B664C7}" srcOrd="3" destOrd="0" presId="urn:microsoft.com/office/officeart/2008/layout/AlternatingHexagons"/>
    <dgm:cxn modelId="{0B8F7B9C-19A9-42AD-9076-0CD4787A3383}" type="presParOf" srcId="{2951FFC3-9587-4B5F-98CD-04EA66D1501B}" destId="{8E28DBD1-8C31-4EF2-9500-CEAA6969FDCB}" srcOrd="4" destOrd="0" presId="urn:microsoft.com/office/officeart/2008/layout/AlternatingHexagons"/>
    <dgm:cxn modelId="{358B2FC8-A30C-4A05-89F3-B08CBCA616EF}" type="presParOf" srcId="{B315F042-7C54-4EDC-B911-E474B623E475}" destId="{D8583390-BB97-4A48-8734-394B3B1361B5}" srcOrd="3" destOrd="0" presId="urn:microsoft.com/office/officeart/2008/layout/AlternatingHexagons"/>
    <dgm:cxn modelId="{0D8432E7-0723-47D1-953F-54D0AED6BBDB}" type="presParOf" srcId="{B315F042-7C54-4EDC-B911-E474B623E475}" destId="{AA7F2092-D7A9-4D5D-B863-0FBD6E779664}" srcOrd="4" destOrd="0" presId="urn:microsoft.com/office/officeart/2008/layout/AlternatingHexagons"/>
    <dgm:cxn modelId="{FF68F08C-3A5B-4294-86BC-4AB1E8882205}" type="presParOf" srcId="{AA7F2092-D7A9-4D5D-B863-0FBD6E779664}" destId="{F2DC9EA0-7230-4A89-A739-168A758EE207}" srcOrd="0" destOrd="0" presId="urn:microsoft.com/office/officeart/2008/layout/AlternatingHexagons"/>
    <dgm:cxn modelId="{4E25E521-6271-4EDD-AA14-E66ACE06AA58}" type="presParOf" srcId="{AA7F2092-D7A9-4D5D-B863-0FBD6E779664}" destId="{8BDFC7F1-660E-4A3E-813C-E7CB969AD59A}" srcOrd="1" destOrd="0" presId="urn:microsoft.com/office/officeart/2008/layout/AlternatingHexagons"/>
    <dgm:cxn modelId="{725274BC-1392-496C-90A8-1DCAFD3A9111}" type="presParOf" srcId="{AA7F2092-D7A9-4D5D-B863-0FBD6E779664}" destId="{5082F258-2D3C-40F3-838C-B058DBCF89E3}" srcOrd="2" destOrd="0" presId="urn:microsoft.com/office/officeart/2008/layout/AlternatingHexagons"/>
    <dgm:cxn modelId="{23E68075-B4B9-4129-8067-A325F4E07E18}" type="presParOf" srcId="{AA7F2092-D7A9-4D5D-B863-0FBD6E779664}" destId="{AAC539C5-8402-4E0C-A9C5-239281A2D535}" srcOrd="3" destOrd="0" presId="urn:microsoft.com/office/officeart/2008/layout/AlternatingHexagons"/>
    <dgm:cxn modelId="{86521BF0-9A2A-4180-B613-A69F3CD04E7A}" type="presParOf" srcId="{AA7F2092-D7A9-4D5D-B863-0FBD6E779664}" destId="{DAC9F621-22FD-4B66-94BE-2EA5BE0F392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8A9471-4272-4349-A96D-3453EFE20912}" type="doc">
      <dgm:prSet loTypeId="urn:microsoft.com/office/officeart/2005/8/layout/hProcess7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FA876017-34B0-4566-BC7E-6013EE1DAB7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Front matter</a:t>
          </a:r>
          <a:endParaRPr lang="en-GB" sz="1800" dirty="0">
            <a:latin typeface="Nunito" pitchFamily="2" charset="0"/>
          </a:endParaRPr>
        </a:p>
      </dgm:t>
    </dgm:pt>
    <dgm:pt modelId="{F11715EA-7A6A-43A3-AE0C-E06B3A09567C}" type="parTrans" cxnId="{685803E2-D988-4503-BD6C-43976411DEC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8FA56727-41EF-4FF4-8836-B48D6589A96B}" type="sibTrans" cxnId="{685803E2-D988-4503-BD6C-43976411DEC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39F3C0C-1E97-4AE6-8E90-5A80F304AD6F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Text</a:t>
          </a:r>
          <a:endParaRPr lang="en-GB" sz="1800" dirty="0">
            <a:latin typeface="Nunito" pitchFamily="2" charset="0"/>
          </a:endParaRPr>
        </a:p>
      </dgm:t>
    </dgm:pt>
    <dgm:pt modelId="{F18F63A3-7BFC-4A65-8CCE-90AA6E107C42}" type="parTrans" cxnId="{065945FC-AD3E-463C-B565-8669BA13E4E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9D611829-7427-465B-82B7-3ACD068D498D}" type="sibTrans" cxnId="{065945FC-AD3E-463C-B565-8669BA13E4E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4D4EDAF-0E84-4C13-85C4-89F74668A9F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Introduction</a:t>
          </a:r>
          <a:endParaRPr lang="en-GB" sz="1800" dirty="0">
            <a:latin typeface="Nunito" pitchFamily="2" charset="0"/>
          </a:endParaRPr>
        </a:p>
      </dgm:t>
    </dgm:pt>
    <dgm:pt modelId="{C8A1A1B9-DA9A-45A7-ACC9-C5B8528C2A2B}" type="parTrans" cxnId="{AF395F25-BE9D-49DF-924E-1EA2F717D48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373D3F7F-C117-4AE4-9A69-B6E94CB7090F}" type="sibTrans" cxnId="{AF395F25-BE9D-49DF-924E-1EA2F717D485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EFB120C-EDB6-4AA2-9E2A-19A651A64FE0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Back matter</a:t>
          </a:r>
          <a:endParaRPr lang="en-GB" sz="1800" dirty="0">
            <a:latin typeface="Nunito" pitchFamily="2" charset="0"/>
          </a:endParaRPr>
        </a:p>
      </dgm:t>
    </dgm:pt>
    <dgm:pt modelId="{E260F5CC-8DF4-4691-97F6-7A0F9BB240B7}" type="parTrans" cxnId="{1426D016-546B-4655-A77D-89BC189D970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25A49B3B-6841-470B-8FF6-E5A65938B5D6}" type="sibTrans" cxnId="{1426D016-546B-4655-A77D-89BC189D970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CF7228E0-B6B4-4364-8ACC-F69EE61C1034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Title Page</a:t>
          </a:r>
          <a:endParaRPr lang="en-GB" sz="1800" dirty="0">
            <a:latin typeface="Nunito" pitchFamily="2" charset="0"/>
          </a:endParaRPr>
        </a:p>
      </dgm:t>
    </dgm:pt>
    <dgm:pt modelId="{9252D777-C43D-4940-AE20-36D3A52D97D2}" type="parTrans" cxnId="{9CED58CE-2E11-400D-9129-771AD4B915AC}">
      <dgm:prSet/>
      <dgm:spPr/>
      <dgm:t>
        <a:bodyPr/>
        <a:lstStyle/>
        <a:p>
          <a:endParaRPr lang="en-GB"/>
        </a:p>
      </dgm:t>
    </dgm:pt>
    <dgm:pt modelId="{A62EB33A-01BA-4B68-8D37-7A6ED2EADA45}" type="sibTrans" cxnId="{9CED58CE-2E11-400D-9129-771AD4B915AC}">
      <dgm:prSet/>
      <dgm:spPr/>
      <dgm:t>
        <a:bodyPr/>
        <a:lstStyle/>
        <a:p>
          <a:endParaRPr lang="en-GB"/>
        </a:p>
      </dgm:t>
    </dgm:pt>
    <dgm:pt modelId="{2139CAC7-AE0A-4125-AD18-BABE4F740EA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Cover Letter or Memo</a:t>
          </a:r>
          <a:endParaRPr lang="en-GB" sz="1800" dirty="0">
            <a:latin typeface="Nunito" pitchFamily="2" charset="0"/>
          </a:endParaRPr>
        </a:p>
      </dgm:t>
    </dgm:pt>
    <dgm:pt modelId="{CEEE7A27-D01F-4BD0-AF8B-4BC715018742}" type="parTrans" cxnId="{03CA35C5-F873-410F-91AE-3EB2CC32549C}">
      <dgm:prSet/>
      <dgm:spPr/>
      <dgm:t>
        <a:bodyPr/>
        <a:lstStyle/>
        <a:p>
          <a:endParaRPr lang="en-GB"/>
        </a:p>
      </dgm:t>
    </dgm:pt>
    <dgm:pt modelId="{9FB931D0-ACB3-4112-AB1E-936CAC631DE4}" type="sibTrans" cxnId="{03CA35C5-F873-410F-91AE-3EB2CC32549C}">
      <dgm:prSet/>
      <dgm:spPr/>
      <dgm:t>
        <a:bodyPr/>
        <a:lstStyle/>
        <a:p>
          <a:endParaRPr lang="en-GB"/>
        </a:p>
      </dgm:t>
    </dgm:pt>
    <dgm:pt modelId="{82ED3EE1-2C13-4B80-8DF0-65AA227D1979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Table of contents</a:t>
          </a:r>
          <a:endParaRPr lang="en-GB" sz="1800" dirty="0">
            <a:latin typeface="Nunito" pitchFamily="2" charset="0"/>
          </a:endParaRPr>
        </a:p>
      </dgm:t>
    </dgm:pt>
    <dgm:pt modelId="{DC8F422F-872D-404A-B876-50A507B1FB65}" type="parTrans" cxnId="{5E0238FA-113F-4B5B-A1CF-AF0882480332}">
      <dgm:prSet/>
      <dgm:spPr/>
      <dgm:t>
        <a:bodyPr/>
        <a:lstStyle/>
        <a:p>
          <a:endParaRPr lang="en-GB"/>
        </a:p>
      </dgm:t>
    </dgm:pt>
    <dgm:pt modelId="{27A1FB6F-F5D3-4CA7-838F-D59C035A54F0}" type="sibTrans" cxnId="{5E0238FA-113F-4B5B-A1CF-AF0882480332}">
      <dgm:prSet/>
      <dgm:spPr/>
      <dgm:t>
        <a:bodyPr/>
        <a:lstStyle/>
        <a:p>
          <a:endParaRPr lang="en-GB"/>
        </a:p>
      </dgm:t>
    </dgm:pt>
    <dgm:pt modelId="{127FFB0E-E5C6-4431-AA53-29567E7DC237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List of illustrations</a:t>
          </a:r>
          <a:endParaRPr lang="en-GB" sz="1800" dirty="0">
            <a:latin typeface="Nunito" pitchFamily="2" charset="0"/>
          </a:endParaRPr>
        </a:p>
      </dgm:t>
    </dgm:pt>
    <dgm:pt modelId="{22C3D159-87E9-4283-9AE7-F363F680A7FE}" type="parTrans" cxnId="{99FE138F-23C6-4C28-A14A-ABC175F0CA28}">
      <dgm:prSet/>
      <dgm:spPr/>
      <dgm:t>
        <a:bodyPr/>
        <a:lstStyle/>
        <a:p>
          <a:endParaRPr lang="en-GB"/>
        </a:p>
      </dgm:t>
    </dgm:pt>
    <dgm:pt modelId="{4B8CC6AC-52D5-4C02-9C1C-883BBAACFB00}" type="sibTrans" cxnId="{99FE138F-23C6-4C28-A14A-ABC175F0CA28}">
      <dgm:prSet/>
      <dgm:spPr/>
      <dgm:t>
        <a:bodyPr/>
        <a:lstStyle/>
        <a:p>
          <a:endParaRPr lang="en-GB"/>
        </a:p>
      </dgm:t>
    </dgm:pt>
    <dgm:pt modelId="{6A2B2EF7-67C2-4ED1-9092-80ED522E6341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Abstract or Executive Summary</a:t>
          </a:r>
          <a:endParaRPr lang="en-GB" sz="1800" dirty="0">
            <a:latin typeface="Nunito" pitchFamily="2" charset="0"/>
          </a:endParaRPr>
        </a:p>
      </dgm:t>
    </dgm:pt>
    <dgm:pt modelId="{A82ED902-1C0D-4234-BB12-14EDB50B76CB}" type="parTrans" cxnId="{C17F998A-E057-4F54-A87B-73AD1D11B21E}">
      <dgm:prSet/>
      <dgm:spPr/>
      <dgm:t>
        <a:bodyPr/>
        <a:lstStyle/>
        <a:p>
          <a:endParaRPr lang="en-GB"/>
        </a:p>
      </dgm:t>
    </dgm:pt>
    <dgm:pt modelId="{5869AB54-A96E-4375-8A54-47D6B1E2D3AF}" type="sibTrans" cxnId="{C17F998A-E057-4F54-A87B-73AD1D11B21E}">
      <dgm:prSet/>
      <dgm:spPr/>
      <dgm:t>
        <a:bodyPr/>
        <a:lstStyle/>
        <a:p>
          <a:endParaRPr lang="en-GB"/>
        </a:p>
      </dgm:t>
    </dgm:pt>
    <dgm:pt modelId="{44F391F0-EDD9-487E-90D0-6917C289C295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Including Purpose </a:t>
          </a:r>
          <a:endParaRPr lang="en-GB" sz="1800" dirty="0">
            <a:latin typeface="Nunito" pitchFamily="2" charset="0"/>
          </a:endParaRPr>
        </a:p>
      </dgm:t>
    </dgm:pt>
    <dgm:pt modelId="{98F471EE-8B3A-4597-868A-63F9263A1E76}" type="parTrans" cxnId="{9B82CC25-58B2-44C6-9045-AD77C70AFEC0}">
      <dgm:prSet/>
      <dgm:spPr/>
      <dgm:t>
        <a:bodyPr/>
        <a:lstStyle/>
        <a:p>
          <a:endParaRPr lang="en-GB"/>
        </a:p>
      </dgm:t>
    </dgm:pt>
    <dgm:pt modelId="{8D253BDB-4C77-43C4-8419-A286CD110B42}" type="sibTrans" cxnId="{9B82CC25-58B2-44C6-9045-AD77C70AFEC0}">
      <dgm:prSet/>
      <dgm:spPr/>
      <dgm:t>
        <a:bodyPr/>
        <a:lstStyle/>
        <a:p>
          <a:endParaRPr lang="en-GB"/>
        </a:p>
      </dgm:t>
    </dgm:pt>
    <dgm:pt modelId="{51811FBF-917E-4889-A51C-35E4D03D7593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Issues</a:t>
          </a:r>
          <a:endParaRPr lang="en-GB" sz="1800" dirty="0">
            <a:latin typeface="Nunito" pitchFamily="2" charset="0"/>
          </a:endParaRPr>
        </a:p>
      </dgm:t>
    </dgm:pt>
    <dgm:pt modelId="{8F952EB9-6897-4F95-9A55-A30A5593C182}" type="parTrans" cxnId="{22AC85BA-5F8F-4C5C-BA2A-E4547EA7AE14}">
      <dgm:prSet/>
      <dgm:spPr/>
      <dgm:t>
        <a:bodyPr/>
        <a:lstStyle/>
        <a:p>
          <a:endParaRPr lang="en-GB"/>
        </a:p>
      </dgm:t>
    </dgm:pt>
    <dgm:pt modelId="{7072432D-686B-4EEB-B942-AEF575F52888}" type="sibTrans" cxnId="{22AC85BA-5F8F-4C5C-BA2A-E4547EA7AE14}">
      <dgm:prSet/>
      <dgm:spPr/>
      <dgm:t>
        <a:bodyPr/>
        <a:lstStyle/>
        <a:p>
          <a:endParaRPr lang="en-GB"/>
        </a:p>
      </dgm:t>
    </dgm:pt>
    <dgm:pt modelId="{47EDF6CC-864C-4E26-8CB2-C5E7CEE5F3BE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Background </a:t>
          </a:r>
          <a:endParaRPr lang="en-GB" sz="1800" dirty="0">
            <a:latin typeface="Nunito" pitchFamily="2" charset="0"/>
          </a:endParaRPr>
        </a:p>
      </dgm:t>
    </dgm:pt>
    <dgm:pt modelId="{1A07FC7E-AC7B-425C-9FBE-81140A9EF5A5}" type="parTrans" cxnId="{61FEC545-A9A8-4333-B001-B0BB21B8A037}">
      <dgm:prSet/>
      <dgm:spPr/>
      <dgm:t>
        <a:bodyPr/>
        <a:lstStyle/>
        <a:p>
          <a:endParaRPr lang="en-GB"/>
        </a:p>
      </dgm:t>
    </dgm:pt>
    <dgm:pt modelId="{62BF06E7-B3A7-40AA-82E5-E05F5E797660}" type="sibTrans" cxnId="{61FEC545-A9A8-4333-B001-B0BB21B8A037}">
      <dgm:prSet/>
      <dgm:spPr/>
      <dgm:t>
        <a:bodyPr/>
        <a:lstStyle/>
        <a:p>
          <a:endParaRPr lang="en-GB"/>
        </a:p>
      </dgm:t>
    </dgm:pt>
    <dgm:pt modelId="{048016ED-7C6C-40E9-B046-2E3063BFF6F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Problems</a:t>
          </a:r>
          <a:endParaRPr lang="en-GB" sz="1800" dirty="0">
            <a:latin typeface="Nunito" pitchFamily="2" charset="0"/>
          </a:endParaRPr>
        </a:p>
      </dgm:t>
    </dgm:pt>
    <dgm:pt modelId="{1CF5D5FF-EAB2-491A-AC50-82E41F46FAB5}" type="parTrans" cxnId="{0DD8DC8F-54A4-4E38-872B-A96F7576E209}">
      <dgm:prSet/>
      <dgm:spPr/>
      <dgm:t>
        <a:bodyPr/>
        <a:lstStyle/>
        <a:p>
          <a:endParaRPr lang="en-GB"/>
        </a:p>
      </dgm:t>
    </dgm:pt>
    <dgm:pt modelId="{689D368D-1E45-4B79-91DC-05023E75B902}" type="sibTrans" cxnId="{0DD8DC8F-54A4-4E38-872B-A96F7576E209}">
      <dgm:prSet/>
      <dgm:spPr/>
      <dgm:t>
        <a:bodyPr/>
        <a:lstStyle/>
        <a:p>
          <a:endParaRPr lang="en-GB"/>
        </a:p>
      </dgm:t>
    </dgm:pt>
    <dgm:pt modelId="{EB255874-7B98-4842-96B6-DEAAF6E90BD9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Discussions</a:t>
          </a:r>
          <a:endParaRPr lang="en-GB" sz="1800" dirty="0">
            <a:latin typeface="Nunito" pitchFamily="2" charset="0"/>
          </a:endParaRPr>
        </a:p>
      </dgm:t>
    </dgm:pt>
    <dgm:pt modelId="{746DCD53-1F2A-4798-B8CD-AB0F14C23E23}" type="parTrans" cxnId="{8034CBDE-90AF-4ACC-9116-1A1064BA57C1}">
      <dgm:prSet/>
      <dgm:spPr/>
      <dgm:t>
        <a:bodyPr/>
        <a:lstStyle/>
        <a:p>
          <a:endParaRPr lang="en-GB"/>
        </a:p>
      </dgm:t>
    </dgm:pt>
    <dgm:pt modelId="{DD021596-FCE5-4C75-8BDE-5F550BAD54A0}" type="sibTrans" cxnId="{8034CBDE-90AF-4ACC-9116-1A1064BA57C1}">
      <dgm:prSet/>
      <dgm:spPr/>
      <dgm:t>
        <a:bodyPr/>
        <a:lstStyle/>
        <a:p>
          <a:endParaRPr lang="en-GB"/>
        </a:p>
      </dgm:t>
    </dgm:pt>
    <dgm:pt modelId="{13B6DC6F-A921-4975-A457-2C5927F04ACB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Conclusion/Recommendation</a:t>
          </a:r>
          <a:endParaRPr lang="en-GB" sz="1800" dirty="0">
            <a:latin typeface="Nunito" pitchFamily="2" charset="0"/>
          </a:endParaRPr>
        </a:p>
      </dgm:t>
    </dgm:pt>
    <dgm:pt modelId="{B1102051-0BDF-404A-9F5E-333A71DDCBCA}" type="parTrans" cxnId="{AB6DEF4C-73F3-42FE-871C-B553C11CD47B}">
      <dgm:prSet/>
      <dgm:spPr/>
      <dgm:t>
        <a:bodyPr/>
        <a:lstStyle/>
        <a:p>
          <a:endParaRPr lang="en-GB"/>
        </a:p>
      </dgm:t>
    </dgm:pt>
    <dgm:pt modelId="{BB394D40-CDC6-4AD7-9790-6184C4BCBA61}" type="sibTrans" cxnId="{AB6DEF4C-73F3-42FE-871C-B553C11CD47B}">
      <dgm:prSet/>
      <dgm:spPr/>
      <dgm:t>
        <a:bodyPr/>
        <a:lstStyle/>
        <a:p>
          <a:endParaRPr lang="en-GB"/>
        </a:p>
      </dgm:t>
    </dgm:pt>
    <dgm:pt modelId="{CC05D00D-BBDC-4980-866C-EFB7E63C7CFA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Glossary </a:t>
          </a:r>
          <a:endParaRPr lang="en-GB" sz="1800" dirty="0">
            <a:latin typeface="Nunito" pitchFamily="2" charset="0"/>
          </a:endParaRPr>
        </a:p>
      </dgm:t>
    </dgm:pt>
    <dgm:pt modelId="{48B582D8-F221-4CE5-89CF-2FFDB98223C3}" type="parTrans" cxnId="{7754369D-E439-4601-962B-E412DC48B5A8}">
      <dgm:prSet/>
      <dgm:spPr/>
      <dgm:t>
        <a:bodyPr/>
        <a:lstStyle/>
        <a:p>
          <a:endParaRPr lang="en-GB"/>
        </a:p>
      </dgm:t>
    </dgm:pt>
    <dgm:pt modelId="{AB9CFBA7-DFBB-4890-B933-B723526F5807}" type="sibTrans" cxnId="{7754369D-E439-4601-962B-E412DC48B5A8}">
      <dgm:prSet/>
      <dgm:spPr/>
      <dgm:t>
        <a:bodyPr/>
        <a:lstStyle/>
        <a:p>
          <a:endParaRPr lang="en-GB"/>
        </a:p>
      </dgm:t>
    </dgm:pt>
    <dgm:pt modelId="{A2F1C6E2-5099-4E10-9D2C-AC6D80AC4946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Works cited or references page</a:t>
          </a:r>
          <a:endParaRPr lang="en-GB" sz="1800" dirty="0">
            <a:latin typeface="Nunito" pitchFamily="2" charset="0"/>
          </a:endParaRPr>
        </a:p>
      </dgm:t>
    </dgm:pt>
    <dgm:pt modelId="{A561827C-97E7-48CE-829F-888E9BFBA665}" type="parTrans" cxnId="{0789BB91-A1A9-407C-90D0-E9DAF8DEB504}">
      <dgm:prSet/>
      <dgm:spPr/>
      <dgm:t>
        <a:bodyPr/>
        <a:lstStyle/>
        <a:p>
          <a:endParaRPr lang="en-GB"/>
        </a:p>
      </dgm:t>
    </dgm:pt>
    <dgm:pt modelId="{7A7AD072-B937-4892-8E51-BEC8963DEDD3}" type="sibTrans" cxnId="{0789BB91-A1A9-407C-90D0-E9DAF8DEB504}">
      <dgm:prSet/>
      <dgm:spPr/>
      <dgm:t>
        <a:bodyPr/>
        <a:lstStyle/>
        <a:p>
          <a:endParaRPr lang="en-GB"/>
        </a:p>
      </dgm:t>
    </dgm:pt>
    <dgm:pt modelId="{6B3221B6-7C3C-425F-AA70-A5DF01B6DD2E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Optional Appendix</a:t>
          </a:r>
          <a:endParaRPr lang="en-GB" sz="1800" dirty="0">
            <a:latin typeface="Nunito" pitchFamily="2" charset="0"/>
          </a:endParaRPr>
        </a:p>
      </dgm:t>
    </dgm:pt>
    <dgm:pt modelId="{00478937-6D32-40E2-A776-D0341643C553}" type="parTrans" cxnId="{76DBA64E-4306-480C-A1ED-0FBC0FE7AD06}">
      <dgm:prSet/>
      <dgm:spPr/>
      <dgm:t>
        <a:bodyPr/>
        <a:lstStyle/>
        <a:p>
          <a:endParaRPr lang="en-GB"/>
        </a:p>
      </dgm:t>
    </dgm:pt>
    <dgm:pt modelId="{FE92B097-229B-4D04-BC60-53A74C70C946}" type="sibTrans" cxnId="{76DBA64E-4306-480C-A1ED-0FBC0FE7AD06}">
      <dgm:prSet/>
      <dgm:spPr/>
      <dgm:t>
        <a:bodyPr/>
        <a:lstStyle/>
        <a:p>
          <a:endParaRPr lang="en-GB"/>
        </a:p>
      </dgm:t>
    </dgm:pt>
    <dgm:pt modelId="{B8CEC112-0BC0-4354-BCB3-5FCEF11BB55D}" type="pres">
      <dgm:prSet presAssocID="{B78A9471-4272-4349-A96D-3453EFE20912}" presName="Name0" presStyleCnt="0">
        <dgm:presLayoutVars>
          <dgm:dir/>
          <dgm:animLvl val="lvl"/>
          <dgm:resizeHandles val="exact"/>
        </dgm:presLayoutVars>
      </dgm:prSet>
      <dgm:spPr/>
    </dgm:pt>
    <dgm:pt modelId="{16CDBB0A-529B-4B2D-B929-3681CDE10847}" type="pres">
      <dgm:prSet presAssocID="{FA876017-34B0-4566-BC7E-6013EE1DAB74}" presName="compositeNode" presStyleCnt="0">
        <dgm:presLayoutVars>
          <dgm:bulletEnabled val="1"/>
        </dgm:presLayoutVars>
      </dgm:prSet>
      <dgm:spPr/>
    </dgm:pt>
    <dgm:pt modelId="{F3584BBF-93D7-4AA1-B8B7-C6042475B3F2}" type="pres">
      <dgm:prSet presAssocID="{FA876017-34B0-4566-BC7E-6013EE1DAB74}" presName="bgRect" presStyleLbl="node1" presStyleIdx="0" presStyleCnt="3" custLinFactNeighborY="0"/>
      <dgm:spPr/>
    </dgm:pt>
    <dgm:pt modelId="{FCEA5B3C-B288-48B6-87A5-1E980E3C7DB5}" type="pres">
      <dgm:prSet presAssocID="{FA876017-34B0-4566-BC7E-6013EE1DAB74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292C927-13F6-4527-9689-3316B05A0D12}" type="pres">
      <dgm:prSet presAssocID="{FA876017-34B0-4566-BC7E-6013EE1DAB74}" presName="childNode" presStyleLbl="node1" presStyleIdx="0" presStyleCnt="3">
        <dgm:presLayoutVars>
          <dgm:bulletEnabled val="1"/>
        </dgm:presLayoutVars>
      </dgm:prSet>
      <dgm:spPr/>
    </dgm:pt>
    <dgm:pt modelId="{CD7D89B7-0E87-41A4-B0B0-D5FC857CD2DE}" type="pres">
      <dgm:prSet presAssocID="{8FA56727-41EF-4FF4-8836-B48D6589A96B}" presName="hSp" presStyleCnt="0"/>
      <dgm:spPr/>
    </dgm:pt>
    <dgm:pt modelId="{0AA34A0D-5F86-4394-A77C-C2319F7C6EAD}" type="pres">
      <dgm:prSet presAssocID="{8FA56727-41EF-4FF4-8836-B48D6589A96B}" presName="vProcSp" presStyleCnt="0"/>
      <dgm:spPr/>
    </dgm:pt>
    <dgm:pt modelId="{B0EE134D-A20F-4A77-90DA-E37B0023E261}" type="pres">
      <dgm:prSet presAssocID="{8FA56727-41EF-4FF4-8836-B48D6589A96B}" presName="vSp1" presStyleCnt="0"/>
      <dgm:spPr/>
    </dgm:pt>
    <dgm:pt modelId="{5D6273C2-6E76-48E8-B9F8-19F859F960C7}" type="pres">
      <dgm:prSet presAssocID="{8FA56727-41EF-4FF4-8836-B48D6589A96B}" presName="simulatedConn" presStyleLbl="solidFgAcc1" presStyleIdx="0" presStyleCnt="2"/>
      <dgm:spPr/>
    </dgm:pt>
    <dgm:pt modelId="{EA49BC1C-7119-4032-BC20-4D5B236D4078}" type="pres">
      <dgm:prSet presAssocID="{8FA56727-41EF-4FF4-8836-B48D6589A96B}" presName="vSp2" presStyleCnt="0"/>
      <dgm:spPr/>
    </dgm:pt>
    <dgm:pt modelId="{C59FF30E-D853-4865-B809-488A3727BEA4}" type="pres">
      <dgm:prSet presAssocID="{8FA56727-41EF-4FF4-8836-B48D6589A96B}" presName="sibTrans" presStyleCnt="0"/>
      <dgm:spPr/>
    </dgm:pt>
    <dgm:pt modelId="{FAF9858A-81EF-4620-95DF-699E2BA63F63}" type="pres">
      <dgm:prSet presAssocID="{239F3C0C-1E97-4AE6-8E90-5A80F304AD6F}" presName="compositeNode" presStyleCnt="0">
        <dgm:presLayoutVars>
          <dgm:bulletEnabled val="1"/>
        </dgm:presLayoutVars>
      </dgm:prSet>
      <dgm:spPr/>
    </dgm:pt>
    <dgm:pt modelId="{F233FA69-5D18-4AB5-8FB6-09CC11E07901}" type="pres">
      <dgm:prSet presAssocID="{239F3C0C-1E97-4AE6-8E90-5A80F304AD6F}" presName="bgRect" presStyleLbl="node1" presStyleIdx="1" presStyleCnt="3"/>
      <dgm:spPr/>
    </dgm:pt>
    <dgm:pt modelId="{A8B048C8-1B74-43B0-93E8-8002853CCB82}" type="pres">
      <dgm:prSet presAssocID="{239F3C0C-1E97-4AE6-8E90-5A80F304AD6F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69C0CCF5-37ED-4410-A94E-0E9712279651}" type="pres">
      <dgm:prSet presAssocID="{239F3C0C-1E97-4AE6-8E90-5A80F304AD6F}" presName="childNode" presStyleLbl="node1" presStyleIdx="1" presStyleCnt="3">
        <dgm:presLayoutVars>
          <dgm:bulletEnabled val="1"/>
        </dgm:presLayoutVars>
      </dgm:prSet>
      <dgm:spPr/>
    </dgm:pt>
    <dgm:pt modelId="{25A89549-3C35-40C4-815E-2A49453F2571}" type="pres">
      <dgm:prSet presAssocID="{9D611829-7427-465B-82B7-3ACD068D498D}" presName="hSp" presStyleCnt="0"/>
      <dgm:spPr/>
    </dgm:pt>
    <dgm:pt modelId="{794C7991-5C49-4A26-A664-02739802458D}" type="pres">
      <dgm:prSet presAssocID="{9D611829-7427-465B-82B7-3ACD068D498D}" presName="vProcSp" presStyleCnt="0"/>
      <dgm:spPr/>
    </dgm:pt>
    <dgm:pt modelId="{020ABB3C-3D6C-4903-90FB-E6BFFAB2C8A9}" type="pres">
      <dgm:prSet presAssocID="{9D611829-7427-465B-82B7-3ACD068D498D}" presName="vSp1" presStyleCnt="0"/>
      <dgm:spPr/>
    </dgm:pt>
    <dgm:pt modelId="{6081C5BF-B44E-4FA9-BCD9-901132ADE970}" type="pres">
      <dgm:prSet presAssocID="{9D611829-7427-465B-82B7-3ACD068D498D}" presName="simulatedConn" presStyleLbl="solidFgAcc1" presStyleIdx="1" presStyleCnt="2"/>
      <dgm:spPr/>
    </dgm:pt>
    <dgm:pt modelId="{B1F12FEB-AEA8-45BB-B608-B3596A52EDEB}" type="pres">
      <dgm:prSet presAssocID="{9D611829-7427-465B-82B7-3ACD068D498D}" presName="vSp2" presStyleCnt="0"/>
      <dgm:spPr/>
    </dgm:pt>
    <dgm:pt modelId="{AB06D117-64CD-4642-BB0C-3400B8198E15}" type="pres">
      <dgm:prSet presAssocID="{9D611829-7427-465B-82B7-3ACD068D498D}" presName="sibTrans" presStyleCnt="0"/>
      <dgm:spPr/>
    </dgm:pt>
    <dgm:pt modelId="{D2C84175-4F32-4E2F-BAD5-0F43E50C17B3}" type="pres">
      <dgm:prSet presAssocID="{2EFB120C-EDB6-4AA2-9E2A-19A651A64FE0}" presName="compositeNode" presStyleCnt="0">
        <dgm:presLayoutVars>
          <dgm:bulletEnabled val="1"/>
        </dgm:presLayoutVars>
      </dgm:prSet>
      <dgm:spPr/>
    </dgm:pt>
    <dgm:pt modelId="{1D3A80C4-7226-4CB3-8B47-347296BC19FB}" type="pres">
      <dgm:prSet presAssocID="{2EFB120C-EDB6-4AA2-9E2A-19A651A64FE0}" presName="bgRect" presStyleLbl="node1" presStyleIdx="2" presStyleCnt="3"/>
      <dgm:spPr/>
    </dgm:pt>
    <dgm:pt modelId="{41667936-05CD-49B1-AE70-36FE66C2676C}" type="pres">
      <dgm:prSet presAssocID="{2EFB120C-EDB6-4AA2-9E2A-19A651A64FE0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A9AB694A-AE91-4BDE-9ADB-0D6C6490DB3D}" type="pres">
      <dgm:prSet presAssocID="{2EFB120C-EDB6-4AA2-9E2A-19A651A64FE0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C6EAB603-7ACB-4327-AFAF-A8F11F67294F}" type="presOf" srcId="{EB255874-7B98-4842-96B6-DEAAF6E90BD9}" destId="{69C0CCF5-37ED-4410-A94E-0E9712279651}" srcOrd="0" destOrd="5" presId="urn:microsoft.com/office/officeart/2005/8/layout/hProcess7"/>
    <dgm:cxn modelId="{1426D016-546B-4655-A77D-89BC189D970E}" srcId="{B78A9471-4272-4349-A96D-3453EFE20912}" destId="{2EFB120C-EDB6-4AA2-9E2A-19A651A64FE0}" srcOrd="2" destOrd="0" parTransId="{E260F5CC-8DF4-4691-97F6-7A0F9BB240B7}" sibTransId="{25A49B3B-6841-470B-8FF6-E5A65938B5D6}"/>
    <dgm:cxn modelId="{C222D924-522C-429B-9B80-89D4ADA25B49}" type="presOf" srcId="{048016ED-7C6C-40E9-B046-2E3063BFF6F2}" destId="{69C0CCF5-37ED-4410-A94E-0E9712279651}" srcOrd="0" destOrd="4" presId="urn:microsoft.com/office/officeart/2005/8/layout/hProcess7"/>
    <dgm:cxn modelId="{AF395F25-BE9D-49DF-924E-1EA2F717D485}" srcId="{239F3C0C-1E97-4AE6-8E90-5A80F304AD6F}" destId="{04D4EDAF-0E84-4C13-85C4-89F74668A9F4}" srcOrd="0" destOrd="0" parTransId="{C8A1A1B9-DA9A-45A7-ACC9-C5B8528C2A2B}" sibTransId="{373D3F7F-C117-4AE4-9A69-B6E94CB7090F}"/>
    <dgm:cxn modelId="{9B82CC25-58B2-44C6-9045-AD77C70AFEC0}" srcId="{239F3C0C-1E97-4AE6-8E90-5A80F304AD6F}" destId="{44F391F0-EDD9-487E-90D0-6917C289C295}" srcOrd="1" destOrd="0" parTransId="{98F471EE-8B3A-4597-868A-63F9263A1E76}" sibTransId="{8D253BDB-4C77-43C4-8419-A286CD110B42}"/>
    <dgm:cxn modelId="{480BAF27-47A8-4A95-9685-848787CBFB63}" type="presOf" srcId="{2139CAC7-AE0A-4125-AD18-BABE4F740EA2}" destId="{1292C927-13F6-4527-9689-3316B05A0D12}" srcOrd="0" destOrd="1" presId="urn:microsoft.com/office/officeart/2005/8/layout/hProcess7"/>
    <dgm:cxn modelId="{D379BA5E-6D02-4460-88EC-27AE767C1A68}" type="presOf" srcId="{13B6DC6F-A921-4975-A457-2C5927F04ACB}" destId="{69C0CCF5-37ED-4410-A94E-0E9712279651}" srcOrd="0" destOrd="6" presId="urn:microsoft.com/office/officeart/2005/8/layout/hProcess7"/>
    <dgm:cxn modelId="{A77C3560-A843-419E-AEB1-00ECAF52809A}" type="presOf" srcId="{6A2B2EF7-67C2-4ED1-9092-80ED522E6341}" destId="{1292C927-13F6-4527-9689-3316B05A0D12}" srcOrd="0" destOrd="4" presId="urn:microsoft.com/office/officeart/2005/8/layout/hProcess7"/>
    <dgm:cxn modelId="{0039F841-9F9D-414C-B1EA-8F480076A68D}" type="presOf" srcId="{FA876017-34B0-4566-BC7E-6013EE1DAB74}" destId="{FCEA5B3C-B288-48B6-87A5-1E980E3C7DB5}" srcOrd="1" destOrd="0" presId="urn:microsoft.com/office/officeart/2005/8/layout/hProcess7"/>
    <dgm:cxn modelId="{61FEC545-A9A8-4333-B001-B0BB21B8A037}" srcId="{239F3C0C-1E97-4AE6-8E90-5A80F304AD6F}" destId="{47EDF6CC-864C-4E26-8CB2-C5E7CEE5F3BE}" srcOrd="3" destOrd="0" parTransId="{1A07FC7E-AC7B-425C-9FBE-81140A9EF5A5}" sibTransId="{62BF06E7-B3A7-40AA-82E5-E05F5E797660}"/>
    <dgm:cxn modelId="{20028067-5698-44EE-A1D9-6157CDB6B1DC}" type="presOf" srcId="{47EDF6CC-864C-4E26-8CB2-C5E7CEE5F3BE}" destId="{69C0CCF5-37ED-4410-A94E-0E9712279651}" srcOrd="0" destOrd="3" presId="urn:microsoft.com/office/officeart/2005/8/layout/hProcess7"/>
    <dgm:cxn modelId="{A4970969-6434-4A1F-B525-62C6F43AE981}" type="presOf" srcId="{CC05D00D-BBDC-4980-866C-EFB7E63C7CFA}" destId="{A9AB694A-AE91-4BDE-9ADB-0D6C6490DB3D}" srcOrd="0" destOrd="0" presId="urn:microsoft.com/office/officeart/2005/8/layout/hProcess7"/>
    <dgm:cxn modelId="{12B5CC49-2BAD-46C6-930E-D8C09E602FE4}" type="presOf" srcId="{FA876017-34B0-4566-BC7E-6013EE1DAB74}" destId="{F3584BBF-93D7-4AA1-B8B7-C6042475B3F2}" srcOrd="0" destOrd="0" presId="urn:microsoft.com/office/officeart/2005/8/layout/hProcess7"/>
    <dgm:cxn modelId="{AB6DEF4C-73F3-42FE-871C-B553C11CD47B}" srcId="{239F3C0C-1E97-4AE6-8E90-5A80F304AD6F}" destId="{13B6DC6F-A921-4975-A457-2C5927F04ACB}" srcOrd="6" destOrd="0" parTransId="{B1102051-0BDF-404A-9F5E-333A71DDCBCA}" sibTransId="{BB394D40-CDC6-4AD7-9790-6184C4BCBA61}"/>
    <dgm:cxn modelId="{76DBA64E-4306-480C-A1ED-0FBC0FE7AD06}" srcId="{2EFB120C-EDB6-4AA2-9E2A-19A651A64FE0}" destId="{6B3221B6-7C3C-425F-AA70-A5DF01B6DD2E}" srcOrd="2" destOrd="0" parTransId="{00478937-6D32-40E2-A776-D0341643C553}" sibTransId="{FE92B097-229B-4D04-BC60-53A74C70C946}"/>
    <dgm:cxn modelId="{72A9EE50-9646-4485-B7A6-89C3616F26BA}" type="presOf" srcId="{239F3C0C-1E97-4AE6-8E90-5A80F304AD6F}" destId="{F233FA69-5D18-4AB5-8FB6-09CC11E07901}" srcOrd="0" destOrd="0" presId="urn:microsoft.com/office/officeart/2005/8/layout/hProcess7"/>
    <dgm:cxn modelId="{36AFE67D-EF04-4B48-96A9-24C887334AE8}" type="presOf" srcId="{239F3C0C-1E97-4AE6-8E90-5A80F304AD6F}" destId="{A8B048C8-1B74-43B0-93E8-8002853CCB82}" srcOrd="1" destOrd="0" presId="urn:microsoft.com/office/officeart/2005/8/layout/hProcess7"/>
    <dgm:cxn modelId="{524A827E-DE13-47A3-B919-EF314CB1B6DD}" type="presOf" srcId="{51811FBF-917E-4889-A51C-35E4D03D7593}" destId="{69C0CCF5-37ED-4410-A94E-0E9712279651}" srcOrd="0" destOrd="2" presId="urn:microsoft.com/office/officeart/2005/8/layout/hProcess7"/>
    <dgm:cxn modelId="{D69D4982-A76E-4F8D-B1C0-E1D740E85208}" type="presOf" srcId="{B78A9471-4272-4349-A96D-3453EFE20912}" destId="{B8CEC112-0BC0-4354-BCB3-5FCEF11BB55D}" srcOrd="0" destOrd="0" presId="urn:microsoft.com/office/officeart/2005/8/layout/hProcess7"/>
    <dgm:cxn modelId="{69F98689-B55F-4452-A97B-6C30E3B43C8A}" type="presOf" srcId="{44F391F0-EDD9-487E-90D0-6917C289C295}" destId="{69C0CCF5-37ED-4410-A94E-0E9712279651}" srcOrd="0" destOrd="1" presId="urn:microsoft.com/office/officeart/2005/8/layout/hProcess7"/>
    <dgm:cxn modelId="{C17F998A-E057-4F54-A87B-73AD1D11B21E}" srcId="{FA876017-34B0-4566-BC7E-6013EE1DAB74}" destId="{6A2B2EF7-67C2-4ED1-9092-80ED522E6341}" srcOrd="4" destOrd="0" parTransId="{A82ED902-1C0D-4234-BB12-14EDB50B76CB}" sibTransId="{5869AB54-A96E-4375-8A54-47D6B1E2D3AF}"/>
    <dgm:cxn modelId="{99FE138F-23C6-4C28-A14A-ABC175F0CA28}" srcId="{FA876017-34B0-4566-BC7E-6013EE1DAB74}" destId="{127FFB0E-E5C6-4431-AA53-29567E7DC237}" srcOrd="3" destOrd="0" parTransId="{22C3D159-87E9-4283-9AE7-F363F680A7FE}" sibTransId="{4B8CC6AC-52D5-4C02-9C1C-883BBAACFB00}"/>
    <dgm:cxn modelId="{0DD8DC8F-54A4-4E38-872B-A96F7576E209}" srcId="{239F3C0C-1E97-4AE6-8E90-5A80F304AD6F}" destId="{048016ED-7C6C-40E9-B046-2E3063BFF6F2}" srcOrd="4" destOrd="0" parTransId="{1CF5D5FF-EAB2-491A-AC50-82E41F46FAB5}" sibTransId="{689D368D-1E45-4B79-91DC-05023E75B902}"/>
    <dgm:cxn modelId="{0789BB91-A1A9-407C-90D0-E9DAF8DEB504}" srcId="{2EFB120C-EDB6-4AA2-9E2A-19A651A64FE0}" destId="{A2F1C6E2-5099-4E10-9D2C-AC6D80AC4946}" srcOrd="1" destOrd="0" parTransId="{A561827C-97E7-48CE-829F-888E9BFBA665}" sibTransId="{7A7AD072-B937-4892-8E51-BEC8963DEDD3}"/>
    <dgm:cxn modelId="{7754369D-E439-4601-962B-E412DC48B5A8}" srcId="{2EFB120C-EDB6-4AA2-9E2A-19A651A64FE0}" destId="{CC05D00D-BBDC-4980-866C-EFB7E63C7CFA}" srcOrd="0" destOrd="0" parTransId="{48B582D8-F221-4CE5-89CF-2FFDB98223C3}" sibTransId="{AB9CFBA7-DFBB-4890-B933-B723526F5807}"/>
    <dgm:cxn modelId="{DF10D4B8-59EC-459E-B52E-E27830CD8D62}" type="presOf" srcId="{2EFB120C-EDB6-4AA2-9E2A-19A651A64FE0}" destId="{41667936-05CD-49B1-AE70-36FE66C2676C}" srcOrd="1" destOrd="0" presId="urn:microsoft.com/office/officeart/2005/8/layout/hProcess7"/>
    <dgm:cxn modelId="{22AC85BA-5F8F-4C5C-BA2A-E4547EA7AE14}" srcId="{239F3C0C-1E97-4AE6-8E90-5A80F304AD6F}" destId="{51811FBF-917E-4889-A51C-35E4D03D7593}" srcOrd="2" destOrd="0" parTransId="{8F952EB9-6897-4F95-9A55-A30A5593C182}" sibTransId="{7072432D-686B-4EEB-B942-AEF575F52888}"/>
    <dgm:cxn modelId="{076825C1-6817-4D62-B6E8-20EC05A70F1B}" type="presOf" srcId="{A2F1C6E2-5099-4E10-9D2C-AC6D80AC4946}" destId="{A9AB694A-AE91-4BDE-9ADB-0D6C6490DB3D}" srcOrd="0" destOrd="1" presId="urn:microsoft.com/office/officeart/2005/8/layout/hProcess7"/>
    <dgm:cxn modelId="{03CA35C5-F873-410F-91AE-3EB2CC32549C}" srcId="{FA876017-34B0-4566-BC7E-6013EE1DAB74}" destId="{2139CAC7-AE0A-4125-AD18-BABE4F740EA2}" srcOrd="1" destOrd="0" parTransId="{CEEE7A27-D01F-4BD0-AF8B-4BC715018742}" sibTransId="{9FB931D0-ACB3-4112-AB1E-936CAC631DE4}"/>
    <dgm:cxn modelId="{97BF48CD-1B9D-43F8-8930-A993C050736E}" type="presOf" srcId="{82ED3EE1-2C13-4B80-8DF0-65AA227D1979}" destId="{1292C927-13F6-4527-9689-3316B05A0D12}" srcOrd="0" destOrd="2" presId="urn:microsoft.com/office/officeart/2005/8/layout/hProcess7"/>
    <dgm:cxn modelId="{9CED58CE-2E11-400D-9129-771AD4B915AC}" srcId="{FA876017-34B0-4566-BC7E-6013EE1DAB74}" destId="{CF7228E0-B6B4-4364-8ACC-F69EE61C1034}" srcOrd="0" destOrd="0" parTransId="{9252D777-C43D-4940-AE20-36D3A52D97D2}" sibTransId="{A62EB33A-01BA-4B68-8D37-7A6ED2EADA45}"/>
    <dgm:cxn modelId="{FEF548D1-7625-4C8C-A202-932CE09A8855}" type="presOf" srcId="{04D4EDAF-0E84-4C13-85C4-89F74668A9F4}" destId="{69C0CCF5-37ED-4410-A94E-0E9712279651}" srcOrd="0" destOrd="0" presId="urn:microsoft.com/office/officeart/2005/8/layout/hProcess7"/>
    <dgm:cxn modelId="{8034CBDE-90AF-4ACC-9116-1A1064BA57C1}" srcId="{239F3C0C-1E97-4AE6-8E90-5A80F304AD6F}" destId="{EB255874-7B98-4842-96B6-DEAAF6E90BD9}" srcOrd="5" destOrd="0" parTransId="{746DCD53-1F2A-4798-B8CD-AB0F14C23E23}" sibTransId="{DD021596-FCE5-4C75-8BDE-5F550BAD54A0}"/>
    <dgm:cxn modelId="{685803E2-D988-4503-BD6C-43976411DEC7}" srcId="{B78A9471-4272-4349-A96D-3453EFE20912}" destId="{FA876017-34B0-4566-BC7E-6013EE1DAB74}" srcOrd="0" destOrd="0" parTransId="{F11715EA-7A6A-43A3-AE0C-E06B3A09567C}" sibTransId="{8FA56727-41EF-4FF4-8836-B48D6589A96B}"/>
    <dgm:cxn modelId="{C4088BE2-6499-4F5C-BD7E-0F19FB0053CE}" type="presOf" srcId="{CF7228E0-B6B4-4364-8ACC-F69EE61C1034}" destId="{1292C927-13F6-4527-9689-3316B05A0D12}" srcOrd="0" destOrd="0" presId="urn:microsoft.com/office/officeart/2005/8/layout/hProcess7"/>
    <dgm:cxn modelId="{D3BB42E7-CFEB-41A8-AF79-15DFD77EED7F}" type="presOf" srcId="{6B3221B6-7C3C-425F-AA70-A5DF01B6DD2E}" destId="{A9AB694A-AE91-4BDE-9ADB-0D6C6490DB3D}" srcOrd="0" destOrd="2" presId="urn:microsoft.com/office/officeart/2005/8/layout/hProcess7"/>
    <dgm:cxn modelId="{C2568AED-E7DC-47F8-9024-744FD2F42D96}" type="presOf" srcId="{127FFB0E-E5C6-4431-AA53-29567E7DC237}" destId="{1292C927-13F6-4527-9689-3316B05A0D12}" srcOrd="0" destOrd="3" presId="urn:microsoft.com/office/officeart/2005/8/layout/hProcess7"/>
    <dgm:cxn modelId="{F82CEFF9-D437-4C69-9F9B-9FA3738CAD3A}" type="presOf" srcId="{2EFB120C-EDB6-4AA2-9E2A-19A651A64FE0}" destId="{1D3A80C4-7226-4CB3-8B47-347296BC19FB}" srcOrd="0" destOrd="0" presId="urn:microsoft.com/office/officeart/2005/8/layout/hProcess7"/>
    <dgm:cxn modelId="{5E0238FA-113F-4B5B-A1CF-AF0882480332}" srcId="{FA876017-34B0-4566-BC7E-6013EE1DAB74}" destId="{82ED3EE1-2C13-4B80-8DF0-65AA227D1979}" srcOrd="2" destOrd="0" parTransId="{DC8F422F-872D-404A-B876-50A507B1FB65}" sibTransId="{27A1FB6F-F5D3-4CA7-838F-D59C035A54F0}"/>
    <dgm:cxn modelId="{065945FC-AD3E-463C-B565-8669BA13E4E0}" srcId="{B78A9471-4272-4349-A96D-3453EFE20912}" destId="{239F3C0C-1E97-4AE6-8E90-5A80F304AD6F}" srcOrd="1" destOrd="0" parTransId="{F18F63A3-7BFC-4A65-8CCE-90AA6E107C42}" sibTransId="{9D611829-7427-465B-82B7-3ACD068D498D}"/>
    <dgm:cxn modelId="{91BF9EB0-79BB-41AE-A1E3-A045FD0EBC62}" type="presParOf" srcId="{B8CEC112-0BC0-4354-BCB3-5FCEF11BB55D}" destId="{16CDBB0A-529B-4B2D-B929-3681CDE10847}" srcOrd="0" destOrd="0" presId="urn:microsoft.com/office/officeart/2005/8/layout/hProcess7"/>
    <dgm:cxn modelId="{0B30C9B6-AB85-4C6B-AF83-CDA8C4F9A823}" type="presParOf" srcId="{16CDBB0A-529B-4B2D-B929-3681CDE10847}" destId="{F3584BBF-93D7-4AA1-B8B7-C6042475B3F2}" srcOrd="0" destOrd="0" presId="urn:microsoft.com/office/officeart/2005/8/layout/hProcess7"/>
    <dgm:cxn modelId="{32C75A65-DA11-4C27-9F02-0AFED5CE4147}" type="presParOf" srcId="{16CDBB0A-529B-4B2D-B929-3681CDE10847}" destId="{FCEA5B3C-B288-48B6-87A5-1E980E3C7DB5}" srcOrd="1" destOrd="0" presId="urn:microsoft.com/office/officeart/2005/8/layout/hProcess7"/>
    <dgm:cxn modelId="{A49FB17D-E94D-45CE-8089-7A2DE412B494}" type="presParOf" srcId="{16CDBB0A-529B-4B2D-B929-3681CDE10847}" destId="{1292C927-13F6-4527-9689-3316B05A0D12}" srcOrd="2" destOrd="0" presId="urn:microsoft.com/office/officeart/2005/8/layout/hProcess7"/>
    <dgm:cxn modelId="{4AEEB4B9-626C-4100-827F-3DD3C9723008}" type="presParOf" srcId="{B8CEC112-0BC0-4354-BCB3-5FCEF11BB55D}" destId="{CD7D89B7-0E87-41A4-B0B0-D5FC857CD2DE}" srcOrd="1" destOrd="0" presId="urn:microsoft.com/office/officeart/2005/8/layout/hProcess7"/>
    <dgm:cxn modelId="{6BBA2197-550D-4B1D-8984-B45E0ABFD088}" type="presParOf" srcId="{B8CEC112-0BC0-4354-BCB3-5FCEF11BB55D}" destId="{0AA34A0D-5F86-4394-A77C-C2319F7C6EAD}" srcOrd="2" destOrd="0" presId="urn:microsoft.com/office/officeart/2005/8/layout/hProcess7"/>
    <dgm:cxn modelId="{ABFB52D4-07DF-457F-95D1-8462620EE0E4}" type="presParOf" srcId="{0AA34A0D-5F86-4394-A77C-C2319F7C6EAD}" destId="{B0EE134D-A20F-4A77-90DA-E37B0023E261}" srcOrd="0" destOrd="0" presId="urn:microsoft.com/office/officeart/2005/8/layout/hProcess7"/>
    <dgm:cxn modelId="{5469382E-E871-4CDC-8E8C-C815EC97E726}" type="presParOf" srcId="{0AA34A0D-5F86-4394-A77C-C2319F7C6EAD}" destId="{5D6273C2-6E76-48E8-B9F8-19F859F960C7}" srcOrd="1" destOrd="0" presId="urn:microsoft.com/office/officeart/2005/8/layout/hProcess7"/>
    <dgm:cxn modelId="{6875678C-11C4-4DB6-9274-E94ED61145AA}" type="presParOf" srcId="{0AA34A0D-5F86-4394-A77C-C2319F7C6EAD}" destId="{EA49BC1C-7119-4032-BC20-4D5B236D4078}" srcOrd="2" destOrd="0" presId="urn:microsoft.com/office/officeart/2005/8/layout/hProcess7"/>
    <dgm:cxn modelId="{00072C5A-0EFD-4705-AF8D-19EA593CA60A}" type="presParOf" srcId="{B8CEC112-0BC0-4354-BCB3-5FCEF11BB55D}" destId="{C59FF30E-D853-4865-B809-488A3727BEA4}" srcOrd="3" destOrd="0" presId="urn:microsoft.com/office/officeart/2005/8/layout/hProcess7"/>
    <dgm:cxn modelId="{3B99DE85-8D97-4AF0-A680-13D9713B8C70}" type="presParOf" srcId="{B8CEC112-0BC0-4354-BCB3-5FCEF11BB55D}" destId="{FAF9858A-81EF-4620-95DF-699E2BA63F63}" srcOrd="4" destOrd="0" presId="urn:microsoft.com/office/officeart/2005/8/layout/hProcess7"/>
    <dgm:cxn modelId="{E41F17DB-2365-4736-870B-F0A2207D9F23}" type="presParOf" srcId="{FAF9858A-81EF-4620-95DF-699E2BA63F63}" destId="{F233FA69-5D18-4AB5-8FB6-09CC11E07901}" srcOrd="0" destOrd="0" presId="urn:microsoft.com/office/officeart/2005/8/layout/hProcess7"/>
    <dgm:cxn modelId="{585E161D-F2B6-4177-A54E-24582C1DBD79}" type="presParOf" srcId="{FAF9858A-81EF-4620-95DF-699E2BA63F63}" destId="{A8B048C8-1B74-43B0-93E8-8002853CCB82}" srcOrd="1" destOrd="0" presId="urn:microsoft.com/office/officeart/2005/8/layout/hProcess7"/>
    <dgm:cxn modelId="{C398C334-AF70-437C-B45B-EAF088543452}" type="presParOf" srcId="{FAF9858A-81EF-4620-95DF-699E2BA63F63}" destId="{69C0CCF5-37ED-4410-A94E-0E9712279651}" srcOrd="2" destOrd="0" presId="urn:microsoft.com/office/officeart/2005/8/layout/hProcess7"/>
    <dgm:cxn modelId="{4E2CF7A7-6AF1-4014-BC8C-41D16F0B0CC2}" type="presParOf" srcId="{B8CEC112-0BC0-4354-BCB3-5FCEF11BB55D}" destId="{25A89549-3C35-40C4-815E-2A49453F2571}" srcOrd="5" destOrd="0" presId="urn:microsoft.com/office/officeart/2005/8/layout/hProcess7"/>
    <dgm:cxn modelId="{A4D790C7-4202-4D71-960E-8C52A8A9258A}" type="presParOf" srcId="{B8CEC112-0BC0-4354-BCB3-5FCEF11BB55D}" destId="{794C7991-5C49-4A26-A664-02739802458D}" srcOrd="6" destOrd="0" presId="urn:microsoft.com/office/officeart/2005/8/layout/hProcess7"/>
    <dgm:cxn modelId="{34797634-C4D4-481A-A255-F594D5248FEE}" type="presParOf" srcId="{794C7991-5C49-4A26-A664-02739802458D}" destId="{020ABB3C-3D6C-4903-90FB-E6BFFAB2C8A9}" srcOrd="0" destOrd="0" presId="urn:microsoft.com/office/officeart/2005/8/layout/hProcess7"/>
    <dgm:cxn modelId="{3BEB8F95-431C-4E9A-BCD7-411EA44F055F}" type="presParOf" srcId="{794C7991-5C49-4A26-A664-02739802458D}" destId="{6081C5BF-B44E-4FA9-BCD9-901132ADE970}" srcOrd="1" destOrd="0" presId="urn:microsoft.com/office/officeart/2005/8/layout/hProcess7"/>
    <dgm:cxn modelId="{1327096D-B43B-4405-B8EF-8FB2A936390D}" type="presParOf" srcId="{794C7991-5C49-4A26-A664-02739802458D}" destId="{B1F12FEB-AEA8-45BB-B608-B3596A52EDEB}" srcOrd="2" destOrd="0" presId="urn:microsoft.com/office/officeart/2005/8/layout/hProcess7"/>
    <dgm:cxn modelId="{8679F5B7-6F7E-4128-931A-00E2696FC4E4}" type="presParOf" srcId="{B8CEC112-0BC0-4354-BCB3-5FCEF11BB55D}" destId="{AB06D117-64CD-4642-BB0C-3400B8198E15}" srcOrd="7" destOrd="0" presId="urn:microsoft.com/office/officeart/2005/8/layout/hProcess7"/>
    <dgm:cxn modelId="{B7A28BCD-42AD-41B0-9241-846ED1A91693}" type="presParOf" srcId="{B8CEC112-0BC0-4354-BCB3-5FCEF11BB55D}" destId="{D2C84175-4F32-4E2F-BAD5-0F43E50C17B3}" srcOrd="8" destOrd="0" presId="urn:microsoft.com/office/officeart/2005/8/layout/hProcess7"/>
    <dgm:cxn modelId="{21CF3D69-4401-4D42-B4A8-82E2A19CB06D}" type="presParOf" srcId="{D2C84175-4F32-4E2F-BAD5-0F43E50C17B3}" destId="{1D3A80C4-7226-4CB3-8B47-347296BC19FB}" srcOrd="0" destOrd="0" presId="urn:microsoft.com/office/officeart/2005/8/layout/hProcess7"/>
    <dgm:cxn modelId="{219C47EF-2DF2-4D13-880B-5D313E731D76}" type="presParOf" srcId="{D2C84175-4F32-4E2F-BAD5-0F43E50C17B3}" destId="{41667936-05CD-49B1-AE70-36FE66C2676C}" srcOrd="1" destOrd="0" presId="urn:microsoft.com/office/officeart/2005/8/layout/hProcess7"/>
    <dgm:cxn modelId="{6687385B-A573-448F-B482-BD76AD06FD53}" type="presParOf" srcId="{D2C84175-4F32-4E2F-BAD5-0F43E50C17B3}" destId="{A9AB694A-AE91-4BDE-9ADB-0D6C6490DB3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19B9817-C2D9-48EE-BAAE-C796F02C27FC}" type="doc">
      <dgm:prSet loTypeId="urn:diagrams.loki3.com/VaryingWidthList" loCatId="list" qsTypeId="urn:microsoft.com/office/officeart/2005/8/quickstyle/simple1" qsCatId="simple" csTypeId="urn:microsoft.com/office/officeart/2005/8/colors/accent2_4" csCatId="accent2" phldr="1"/>
      <dgm:spPr/>
    </dgm:pt>
    <dgm:pt modelId="{EDA53394-B79A-4039-9102-17144E21EFC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Title of the long report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D027042D-24D5-4B8F-8A00-8DDC5DEB475C}" type="parTrans" cxnId="{6961E8DD-CD60-4B99-A3A0-4D60EFD789C4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A5FAD1C8-116C-4DD5-AAD9-97FC3132347B}" type="sibTrans" cxnId="{6961E8DD-CD60-4B99-A3A0-4D60EFD789C4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A9E4F9F4-78A9-47C1-A75E-1AB49CE4A1D2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Name of the company and writer(s) submitting the report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BD68D35C-68E6-4A39-9A3F-8765E612EC7F}" type="parTrans" cxnId="{61F9FE93-BE2B-400E-8F23-B6812CF2A41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9FFAE8AA-BEE8-4FE0-B6B5-B65A98333F6C}" type="sibTrans" cxnId="{61F9FE93-BE2B-400E-8F23-B6812CF2A41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4AB2C48E-D0E7-4F36-951F-B6CC50F712DF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Date on which the report was completed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9E2AAA77-FFAD-4DD3-9D68-B76EA6E7E07B}" type="parTrans" cxnId="{FF130438-F952-44C4-86E1-513ED697C91E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A75EB38-C9AB-4CCF-9081-0410627B4B97}" type="sibTrans" cxnId="{FF130438-F952-44C4-86E1-513ED697C91E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674E88B8-E0C3-4150-AE96-50721B38467F}" type="pres">
      <dgm:prSet presAssocID="{219B9817-C2D9-48EE-BAAE-C796F02C27FC}" presName="Name0" presStyleCnt="0">
        <dgm:presLayoutVars>
          <dgm:resizeHandles/>
        </dgm:presLayoutVars>
      </dgm:prSet>
      <dgm:spPr/>
    </dgm:pt>
    <dgm:pt modelId="{8A37A573-36ED-4EAA-A962-F619C0CEF998}" type="pres">
      <dgm:prSet presAssocID="{EDA53394-B79A-4039-9102-17144E21EFC1}" presName="text" presStyleLbl="node1" presStyleIdx="0" presStyleCnt="3" custScaleX="386140">
        <dgm:presLayoutVars>
          <dgm:bulletEnabled val="1"/>
        </dgm:presLayoutVars>
      </dgm:prSet>
      <dgm:spPr/>
    </dgm:pt>
    <dgm:pt modelId="{54790593-9B42-4285-8E35-AD3AC78EA0D0}" type="pres">
      <dgm:prSet presAssocID="{A5FAD1C8-116C-4DD5-AAD9-97FC3132347B}" presName="space" presStyleCnt="0"/>
      <dgm:spPr/>
    </dgm:pt>
    <dgm:pt modelId="{DF7E4083-DBD7-4931-8E43-44E49EDA8DFC}" type="pres">
      <dgm:prSet presAssocID="{A9E4F9F4-78A9-47C1-A75E-1AB49CE4A1D2}" presName="text" presStyleLbl="node1" presStyleIdx="1" presStyleCnt="3" custScaleX="134625">
        <dgm:presLayoutVars>
          <dgm:bulletEnabled val="1"/>
        </dgm:presLayoutVars>
      </dgm:prSet>
      <dgm:spPr/>
    </dgm:pt>
    <dgm:pt modelId="{96353D5D-30B5-41F3-9442-46F5FB805375}" type="pres">
      <dgm:prSet presAssocID="{9FFAE8AA-BEE8-4FE0-B6B5-B65A98333F6C}" presName="space" presStyleCnt="0"/>
      <dgm:spPr/>
    </dgm:pt>
    <dgm:pt modelId="{E9B61309-94DA-45F2-A7FE-A65EDF1272F1}" type="pres">
      <dgm:prSet presAssocID="{4AB2C48E-D0E7-4F36-951F-B6CC50F712DF}" presName="text" presStyleLbl="node1" presStyleIdx="2" presStyleCnt="3" custScaleX="227443">
        <dgm:presLayoutVars>
          <dgm:bulletEnabled val="1"/>
        </dgm:presLayoutVars>
      </dgm:prSet>
      <dgm:spPr/>
    </dgm:pt>
  </dgm:ptLst>
  <dgm:cxnLst>
    <dgm:cxn modelId="{6C08A52A-8278-446B-9358-C74F36E94FAE}" type="presOf" srcId="{EDA53394-B79A-4039-9102-17144E21EFC1}" destId="{8A37A573-36ED-4EAA-A962-F619C0CEF998}" srcOrd="0" destOrd="0" presId="urn:diagrams.loki3.com/VaryingWidthList"/>
    <dgm:cxn modelId="{FF130438-F952-44C4-86E1-513ED697C91E}" srcId="{219B9817-C2D9-48EE-BAAE-C796F02C27FC}" destId="{4AB2C48E-D0E7-4F36-951F-B6CC50F712DF}" srcOrd="2" destOrd="0" parTransId="{9E2AAA77-FFAD-4DD3-9D68-B76EA6E7E07B}" sibTransId="{CA75EB38-C9AB-4CCF-9081-0410627B4B97}"/>
    <dgm:cxn modelId="{A9011977-7BBD-4531-8E94-F3BA8DB0C4FE}" type="presOf" srcId="{219B9817-C2D9-48EE-BAAE-C796F02C27FC}" destId="{674E88B8-E0C3-4150-AE96-50721B38467F}" srcOrd="0" destOrd="0" presId="urn:diagrams.loki3.com/VaryingWidthList"/>
    <dgm:cxn modelId="{61F9FE93-BE2B-400E-8F23-B6812CF2A41C}" srcId="{219B9817-C2D9-48EE-BAAE-C796F02C27FC}" destId="{A9E4F9F4-78A9-47C1-A75E-1AB49CE4A1D2}" srcOrd="1" destOrd="0" parTransId="{BD68D35C-68E6-4A39-9A3F-8765E612EC7F}" sibTransId="{9FFAE8AA-BEE8-4FE0-B6B5-B65A98333F6C}"/>
    <dgm:cxn modelId="{B472C1B0-FE6B-4424-B495-5C0ED908B114}" type="presOf" srcId="{4AB2C48E-D0E7-4F36-951F-B6CC50F712DF}" destId="{E9B61309-94DA-45F2-A7FE-A65EDF1272F1}" srcOrd="0" destOrd="0" presId="urn:diagrams.loki3.com/VaryingWidthList"/>
    <dgm:cxn modelId="{6961E8DD-CD60-4B99-A3A0-4D60EFD789C4}" srcId="{219B9817-C2D9-48EE-BAAE-C796F02C27FC}" destId="{EDA53394-B79A-4039-9102-17144E21EFC1}" srcOrd="0" destOrd="0" parTransId="{D027042D-24D5-4B8F-8A00-8DDC5DEB475C}" sibTransId="{A5FAD1C8-116C-4DD5-AAD9-97FC3132347B}"/>
    <dgm:cxn modelId="{04E82BEC-4D0B-44BA-B63C-375E98F6EB01}" type="presOf" srcId="{A9E4F9F4-78A9-47C1-A75E-1AB49CE4A1D2}" destId="{DF7E4083-DBD7-4931-8E43-44E49EDA8DFC}" srcOrd="0" destOrd="0" presId="urn:diagrams.loki3.com/VaryingWidthList"/>
    <dgm:cxn modelId="{5DD4BCEE-EC5F-45FF-AF2F-BF6B08858464}" type="presParOf" srcId="{674E88B8-E0C3-4150-AE96-50721B38467F}" destId="{8A37A573-36ED-4EAA-A962-F619C0CEF998}" srcOrd="0" destOrd="0" presId="urn:diagrams.loki3.com/VaryingWidthList"/>
    <dgm:cxn modelId="{B72B91F6-4C50-4F22-9F55-995F9E90F271}" type="presParOf" srcId="{674E88B8-E0C3-4150-AE96-50721B38467F}" destId="{54790593-9B42-4285-8E35-AD3AC78EA0D0}" srcOrd="1" destOrd="0" presId="urn:diagrams.loki3.com/VaryingWidthList"/>
    <dgm:cxn modelId="{C0E2C2CD-E824-4EBD-A9CB-D426315D1DB9}" type="presParOf" srcId="{674E88B8-E0C3-4150-AE96-50721B38467F}" destId="{DF7E4083-DBD7-4931-8E43-44E49EDA8DFC}" srcOrd="2" destOrd="0" presId="urn:diagrams.loki3.com/VaryingWidthList"/>
    <dgm:cxn modelId="{ECFBF543-0F17-4172-BAC7-A95A1302289F}" type="presParOf" srcId="{674E88B8-E0C3-4150-AE96-50721B38467F}" destId="{96353D5D-30B5-41F3-9442-46F5FB805375}" srcOrd="3" destOrd="0" presId="urn:diagrams.loki3.com/VaryingWidthList"/>
    <dgm:cxn modelId="{C4406E64-7EA1-4622-9954-910F74667032}" type="presParOf" srcId="{674E88B8-E0C3-4150-AE96-50721B38467F}" destId="{E9B61309-94DA-45F2-A7FE-A65EDF1272F1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12A4B6-B32F-46FD-9F9D-5014EC4D3F3D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FB07785A-50B9-477E-9A06-5A1DE7D2EABA}">
      <dgm:prSet phldrT="[Text]" custT="1"/>
      <dgm:spPr/>
      <dgm:t>
        <a:bodyPr/>
        <a:lstStyle/>
        <a:p>
          <a:r>
            <a:rPr lang="en-US" sz="1700" dirty="0">
              <a:solidFill>
                <a:schemeClr val="tx1"/>
              </a:solidFill>
              <a:latin typeface="Nunito" pitchFamily="2" charset="0"/>
            </a:rPr>
            <a:t>Why you are writing </a:t>
          </a:r>
          <a:endParaRPr lang="en-GB" sz="1700" dirty="0">
            <a:solidFill>
              <a:schemeClr val="tx1"/>
            </a:solidFill>
            <a:latin typeface="Nunito" pitchFamily="2" charset="0"/>
          </a:endParaRPr>
        </a:p>
      </dgm:t>
    </dgm:pt>
    <dgm:pt modelId="{3112FC69-77AD-4D61-BA9B-4CAF998B159E}" type="parTrans" cxnId="{29ECF16A-2B0B-43F6-976F-F30B21650BA6}">
      <dgm:prSet/>
      <dgm:spPr/>
      <dgm:t>
        <a:bodyPr/>
        <a:lstStyle/>
        <a:p>
          <a:endParaRPr lang="en-GB" sz="1700">
            <a:solidFill>
              <a:schemeClr val="tx1"/>
            </a:solidFill>
            <a:latin typeface="Nunito" pitchFamily="2" charset="0"/>
          </a:endParaRPr>
        </a:p>
      </dgm:t>
    </dgm:pt>
    <dgm:pt modelId="{7D9A62C2-E2DE-4DFA-B8BA-602DBD88E9B9}" type="sibTrans" cxnId="{29ECF16A-2B0B-43F6-976F-F30B21650BA6}">
      <dgm:prSet/>
      <dgm:spPr/>
      <dgm:t>
        <a:bodyPr/>
        <a:lstStyle/>
        <a:p>
          <a:endParaRPr lang="en-GB" sz="1700">
            <a:solidFill>
              <a:schemeClr val="tx1"/>
            </a:solidFill>
            <a:latin typeface="Nunito" pitchFamily="2" charset="0"/>
          </a:endParaRPr>
        </a:p>
      </dgm:t>
    </dgm:pt>
    <dgm:pt modelId="{0FAAF2BF-599F-462E-B7D1-A280CCAF91E8}">
      <dgm:prSet phldrT="[Text]" custT="1"/>
      <dgm:spPr/>
      <dgm:t>
        <a:bodyPr/>
        <a:lstStyle/>
        <a:p>
          <a:r>
            <a:rPr lang="en-US" sz="1700" dirty="0">
              <a:solidFill>
                <a:schemeClr val="tx1"/>
              </a:solidFill>
              <a:latin typeface="Nunito" pitchFamily="2" charset="0"/>
            </a:rPr>
            <a:t>What you are writing about (subject)</a:t>
          </a:r>
          <a:endParaRPr lang="en-GB" sz="1700" dirty="0">
            <a:solidFill>
              <a:schemeClr val="tx1"/>
            </a:solidFill>
            <a:latin typeface="Nunito" pitchFamily="2" charset="0"/>
          </a:endParaRPr>
        </a:p>
      </dgm:t>
    </dgm:pt>
    <dgm:pt modelId="{650507EF-9D8E-4FFB-BEA9-CD2F545BE891}" type="parTrans" cxnId="{DE7B6703-67A3-455D-88FF-0F4D1175C7EA}">
      <dgm:prSet/>
      <dgm:spPr/>
      <dgm:t>
        <a:bodyPr/>
        <a:lstStyle/>
        <a:p>
          <a:endParaRPr lang="en-GB" sz="1700">
            <a:solidFill>
              <a:schemeClr val="tx1"/>
            </a:solidFill>
            <a:latin typeface="Nunito" pitchFamily="2" charset="0"/>
          </a:endParaRPr>
        </a:p>
      </dgm:t>
    </dgm:pt>
    <dgm:pt modelId="{8820CF97-95C3-4CC6-8F3D-51895575638D}" type="sibTrans" cxnId="{DE7B6703-67A3-455D-88FF-0F4D1175C7EA}">
      <dgm:prSet/>
      <dgm:spPr/>
      <dgm:t>
        <a:bodyPr/>
        <a:lstStyle/>
        <a:p>
          <a:endParaRPr lang="en-GB" sz="1700">
            <a:solidFill>
              <a:schemeClr val="tx1"/>
            </a:solidFill>
            <a:latin typeface="Nunito" pitchFamily="2" charset="0"/>
          </a:endParaRPr>
        </a:p>
      </dgm:t>
    </dgm:pt>
    <dgm:pt modelId="{2CC613A8-458A-44F4-9685-0921372D00C7}">
      <dgm:prSet phldrT="[Text]" custT="1"/>
      <dgm:spPr/>
      <dgm:t>
        <a:bodyPr/>
        <a:lstStyle/>
        <a:p>
          <a:r>
            <a:rPr lang="en-US" sz="1700" dirty="0">
              <a:solidFill>
                <a:schemeClr val="tx1"/>
              </a:solidFill>
              <a:latin typeface="Nunito" pitchFamily="2" charset="0"/>
            </a:rPr>
            <a:t>What is exactly of importance within this report</a:t>
          </a:r>
          <a:endParaRPr lang="en-GB" sz="1700" dirty="0">
            <a:solidFill>
              <a:schemeClr val="tx1"/>
            </a:solidFill>
            <a:latin typeface="Nunito" pitchFamily="2" charset="0"/>
          </a:endParaRPr>
        </a:p>
      </dgm:t>
    </dgm:pt>
    <dgm:pt modelId="{6AA70391-649E-4304-AD7B-3A4EE2CD42C1}" type="parTrans" cxnId="{1E7484DC-F5D1-437D-A8B1-64971DF6A086}">
      <dgm:prSet/>
      <dgm:spPr/>
      <dgm:t>
        <a:bodyPr/>
        <a:lstStyle/>
        <a:p>
          <a:endParaRPr lang="en-GB" sz="1700">
            <a:solidFill>
              <a:schemeClr val="tx1"/>
            </a:solidFill>
            <a:latin typeface="Nunito" pitchFamily="2" charset="0"/>
          </a:endParaRPr>
        </a:p>
      </dgm:t>
    </dgm:pt>
    <dgm:pt modelId="{A6E418C4-FD28-4647-A355-B499FFE8714A}" type="sibTrans" cxnId="{1E7484DC-F5D1-437D-A8B1-64971DF6A086}">
      <dgm:prSet/>
      <dgm:spPr/>
      <dgm:t>
        <a:bodyPr/>
        <a:lstStyle/>
        <a:p>
          <a:endParaRPr lang="en-GB" sz="1700">
            <a:solidFill>
              <a:schemeClr val="tx1"/>
            </a:solidFill>
            <a:latin typeface="Nunito" pitchFamily="2" charset="0"/>
          </a:endParaRPr>
        </a:p>
      </dgm:t>
    </dgm:pt>
    <dgm:pt modelId="{AA01197A-06C3-4601-BB50-A435024050AE}">
      <dgm:prSet phldrT="[Text]" custT="1"/>
      <dgm:spPr/>
      <dgm:t>
        <a:bodyPr/>
        <a:lstStyle/>
        <a:p>
          <a:r>
            <a:rPr lang="en-US" sz="1700" dirty="0">
              <a:solidFill>
                <a:schemeClr val="tx1"/>
              </a:solidFill>
              <a:latin typeface="Nunito" pitchFamily="2" charset="0"/>
            </a:rPr>
            <a:t>What you plan to do next as a follow-up</a:t>
          </a:r>
          <a:endParaRPr lang="en-GB" sz="1700" dirty="0">
            <a:solidFill>
              <a:schemeClr val="tx1"/>
            </a:solidFill>
            <a:latin typeface="Nunito" pitchFamily="2" charset="0"/>
          </a:endParaRPr>
        </a:p>
      </dgm:t>
    </dgm:pt>
    <dgm:pt modelId="{42FEF492-80F3-4580-9005-D575E68CB5A3}" type="parTrans" cxnId="{770DB168-0898-4347-9E17-7A4EDA6488BF}">
      <dgm:prSet/>
      <dgm:spPr/>
      <dgm:t>
        <a:bodyPr/>
        <a:lstStyle/>
        <a:p>
          <a:endParaRPr lang="en-GB" sz="1700"/>
        </a:p>
      </dgm:t>
    </dgm:pt>
    <dgm:pt modelId="{719A1B6A-AE93-479A-BC57-27521406130A}" type="sibTrans" cxnId="{770DB168-0898-4347-9E17-7A4EDA6488BF}">
      <dgm:prSet/>
      <dgm:spPr/>
      <dgm:t>
        <a:bodyPr/>
        <a:lstStyle/>
        <a:p>
          <a:endParaRPr lang="en-GB" sz="1700"/>
        </a:p>
      </dgm:t>
    </dgm:pt>
    <dgm:pt modelId="{54C290E9-0D3F-42DF-9166-0C1DD99283D3}">
      <dgm:prSet phldrT="[Text]" custT="1"/>
      <dgm:spPr/>
      <dgm:t>
        <a:bodyPr/>
        <a:lstStyle/>
        <a:p>
          <a:r>
            <a:rPr lang="en-US" sz="1700" dirty="0">
              <a:solidFill>
                <a:schemeClr val="tx1"/>
              </a:solidFill>
              <a:latin typeface="Nunito" pitchFamily="2" charset="0"/>
            </a:rPr>
            <a:t>When the action should occur</a:t>
          </a:r>
          <a:endParaRPr lang="en-GB" sz="1700" dirty="0">
            <a:solidFill>
              <a:schemeClr val="tx1"/>
            </a:solidFill>
            <a:latin typeface="Nunito" pitchFamily="2" charset="0"/>
          </a:endParaRPr>
        </a:p>
      </dgm:t>
    </dgm:pt>
    <dgm:pt modelId="{CCC00160-A5BA-408F-9A02-32F746FCEA2F}" type="parTrans" cxnId="{9C2939E5-0911-45EF-B47A-15B12B4DD3BB}">
      <dgm:prSet/>
      <dgm:spPr/>
      <dgm:t>
        <a:bodyPr/>
        <a:lstStyle/>
        <a:p>
          <a:endParaRPr lang="en-GB" sz="1700"/>
        </a:p>
      </dgm:t>
    </dgm:pt>
    <dgm:pt modelId="{DAE9AEF4-438C-4BB0-994F-569FCFAAF220}" type="sibTrans" cxnId="{9C2939E5-0911-45EF-B47A-15B12B4DD3BB}">
      <dgm:prSet/>
      <dgm:spPr/>
      <dgm:t>
        <a:bodyPr/>
        <a:lstStyle/>
        <a:p>
          <a:endParaRPr lang="en-GB" sz="1700"/>
        </a:p>
      </dgm:t>
    </dgm:pt>
    <dgm:pt modelId="{C1E0A3CB-33AA-4E29-BDAB-59E928D1BD59}">
      <dgm:prSet phldrT="[Text]" custT="1"/>
      <dgm:spPr/>
      <dgm:t>
        <a:bodyPr/>
        <a:lstStyle/>
        <a:p>
          <a:r>
            <a:rPr lang="en-US" sz="1700" dirty="0">
              <a:solidFill>
                <a:schemeClr val="tx1"/>
              </a:solidFill>
              <a:latin typeface="Nunito" pitchFamily="2" charset="0"/>
            </a:rPr>
            <a:t>Why the date is important</a:t>
          </a:r>
          <a:endParaRPr lang="en-GB" sz="1700" dirty="0">
            <a:solidFill>
              <a:schemeClr val="tx1"/>
            </a:solidFill>
            <a:latin typeface="Nunito" pitchFamily="2" charset="0"/>
          </a:endParaRPr>
        </a:p>
      </dgm:t>
    </dgm:pt>
    <dgm:pt modelId="{3ECBA3ED-F9F4-4B00-844C-E4C24B0A72AC}" type="parTrans" cxnId="{B5EED143-3E6A-4B0A-80E7-F2FE96EA8267}">
      <dgm:prSet/>
      <dgm:spPr/>
      <dgm:t>
        <a:bodyPr/>
        <a:lstStyle/>
        <a:p>
          <a:endParaRPr lang="en-GB" sz="1700"/>
        </a:p>
      </dgm:t>
    </dgm:pt>
    <dgm:pt modelId="{95A30529-4F4A-4695-A123-F005382C1180}" type="sibTrans" cxnId="{B5EED143-3E6A-4B0A-80E7-F2FE96EA8267}">
      <dgm:prSet/>
      <dgm:spPr/>
      <dgm:t>
        <a:bodyPr/>
        <a:lstStyle/>
        <a:p>
          <a:endParaRPr lang="en-GB" sz="1700"/>
        </a:p>
      </dgm:t>
    </dgm:pt>
    <dgm:pt modelId="{9FEC7E74-9659-46EE-A490-3DFC102E7B21}" type="pres">
      <dgm:prSet presAssocID="{A012A4B6-B32F-46FD-9F9D-5014EC4D3F3D}" presName="linear" presStyleCnt="0">
        <dgm:presLayoutVars>
          <dgm:dir/>
          <dgm:animLvl val="lvl"/>
          <dgm:resizeHandles val="exact"/>
        </dgm:presLayoutVars>
      </dgm:prSet>
      <dgm:spPr/>
    </dgm:pt>
    <dgm:pt modelId="{9B985223-0A6E-4471-9B1B-844200E6E7CD}" type="pres">
      <dgm:prSet presAssocID="{FB07785A-50B9-477E-9A06-5A1DE7D2EABA}" presName="parentLin" presStyleCnt="0"/>
      <dgm:spPr/>
    </dgm:pt>
    <dgm:pt modelId="{47B3D987-C329-43CB-A344-7CC0EC7DB3CD}" type="pres">
      <dgm:prSet presAssocID="{FB07785A-50B9-477E-9A06-5A1DE7D2EABA}" presName="parentLeftMargin" presStyleLbl="node1" presStyleIdx="0" presStyleCnt="6"/>
      <dgm:spPr/>
    </dgm:pt>
    <dgm:pt modelId="{2AC4BF04-49B9-418F-A63E-D5048B053496}" type="pres">
      <dgm:prSet presAssocID="{FB07785A-50B9-477E-9A06-5A1DE7D2EAB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738BA12-FC1A-404A-85F4-C94BD85A235C}" type="pres">
      <dgm:prSet presAssocID="{FB07785A-50B9-477E-9A06-5A1DE7D2EABA}" presName="negativeSpace" presStyleCnt="0"/>
      <dgm:spPr/>
    </dgm:pt>
    <dgm:pt modelId="{5FA1BDE5-DAD0-4F9F-B4DA-3D166E0DE5F7}" type="pres">
      <dgm:prSet presAssocID="{FB07785A-50B9-477E-9A06-5A1DE7D2EABA}" presName="childText" presStyleLbl="conFgAcc1" presStyleIdx="0" presStyleCnt="6">
        <dgm:presLayoutVars>
          <dgm:bulletEnabled val="1"/>
        </dgm:presLayoutVars>
      </dgm:prSet>
      <dgm:spPr/>
    </dgm:pt>
    <dgm:pt modelId="{F055AFEA-DF88-4F36-9066-BD2307BD843B}" type="pres">
      <dgm:prSet presAssocID="{7D9A62C2-E2DE-4DFA-B8BA-602DBD88E9B9}" presName="spaceBetweenRectangles" presStyleCnt="0"/>
      <dgm:spPr/>
    </dgm:pt>
    <dgm:pt modelId="{7F28B3BB-6086-4E97-B559-C900B4953AB4}" type="pres">
      <dgm:prSet presAssocID="{0FAAF2BF-599F-462E-B7D1-A280CCAF91E8}" presName="parentLin" presStyleCnt="0"/>
      <dgm:spPr/>
    </dgm:pt>
    <dgm:pt modelId="{F6C7238B-CEBF-407A-A455-E0550CAD2E70}" type="pres">
      <dgm:prSet presAssocID="{0FAAF2BF-599F-462E-B7D1-A280CCAF91E8}" presName="parentLeftMargin" presStyleLbl="node1" presStyleIdx="0" presStyleCnt="6"/>
      <dgm:spPr/>
    </dgm:pt>
    <dgm:pt modelId="{E8A5E641-CEF9-42A5-8EC1-145E007FE8BF}" type="pres">
      <dgm:prSet presAssocID="{0FAAF2BF-599F-462E-B7D1-A280CCAF91E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D56C02-9133-462D-9554-9D6CEC42452A}" type="pres">
      <dgm:prSet presAssocID="{0FAAF2BF-599F-462E-B7D1-A280CCAF91E8}" presName="negativeSpace" presStyleCnt="0"/>
      <dgm:spPr/>
    </dgm:pt>
    <dgm:pt modelId="{1D6657DC-D194-427D-B867-3AE43636283E}" type="pres">
      <dgm:prSet presAssocID="{0FAAF2BF-599F-462E-B7D1-A280CCAF91E8}" presName="childText" presStyleLbl="conFgAcc1" presStyleIdx="1" presStyleCnt="6">
        <dgm:presLayoutVars>
          <dgm:bulletEnabled val="1"/>
        </dgm:presLayoutVars>
      </dgm:prSet>
      <dgm:spPr/>
    </dgm:pt>
    <dgm:pt modelId="{53B13094-9205-4185-92FF-3FF111209303}" type="pres">
      <dgm:prSet presAssocID="{8820CF97-95C3-4CC6-8F3D-51895575638D}" presName="spaceBetweenRectangles" presStyleCnt="0"/>
      <dgm:spPr/>
    </dgm:pt>
    <dgm:pt modelId="{1FC9014A-ECC0-4687-90EF-BF8887FAE52C}" type="pres">
      <dgm:prSet presAssocID="{2CC613A8-458A-44F4-9685-0921372D00C7}" presName="parentLin" presStyleCnt="0"/>
      <dgm:spPr/>
    </dgm:pt>
    <dgm:pt modelId="{CE298999-B7B1-47D5-BCD1-3A31DCC53853}" type="pres">
      <dgm:prSet presAssocID="{2CC613A8-458A-44F4-9685-0921372D00C7}" presName="parentLeftMargin" presStyleLbl="node1" presStyleIdx="1" presStyleCnt="6"/>
      <dgm:spPr/>
    </dgm:pt>
    <dgm:pt modelId="{07E9EE59-CA03-442A-A88E-352746C97341}" type="pres">
      <dgm:prSet presAssocID="{2CC613A8-458A-44F4-9685-0921372D00C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1C46388-98A9-495D-A907-EC3ADAB7DA13}" type="pres">
      <dgm:prSet presAssocID="{2CC613A8-458A-44F4-9685-0921372D00C7}" presName="negativeSpace" presStyleCnt="0"/>
      <dgm:spPr/>
    </dgm:pt>
    <dgm:pt modelId="{0E28F70B-88EC-4661-85E1-C13E3F84E8F0}" type="pres">
      <dgm:prSet presAssocID="{2CC613A8-458A-44F4-9685-0921372D00C7}" presName="childText" presStyleLbl="conFgAcc1" presStyleIdx="2" presStyleCnt="6">
        <dgm:presLayoutVars>
          <dgm:bulletEnabled val="1"/>
        </dgm:presLayoutVars>
      </dgm:prSet>
      <dgm:spPr/>
    </dgm:pt>
    <dgm:pt modelId="{E89CB95C-1075-4924-8FEE-9ACE8BCD5871}" type="pres">
      <dgm:prSet presAssocID="{A6E418C4-FD28-4647-A355-B499FFE8714A}" presName="spaceBetweenRectangles" presStyleCnt="0"/>
      <dgm:spPr/>
    </dgm:pt>
    <dgm:pt modelId="{A5737EED-B5CA-4533-A7D1-D7C77D23D99B}" type="pres">
      <dgm:prSet presAssocID="{AA01197A-06C3-4601-BB50-A435024050AE}" presName="parentLin" presStyleCnt="0"/>
      <dgm:spPr/>
    </dgm:pt>
    <dgm:pt modelId="{02AECC10-EA3B-4520-9920-769E656FC954}" type="pres">
      <dgm:prSet presAssocID="{AA01197A-06C3-4601-BB50-A435024050AE}" presName="parentLeftMargin" presStyleLbl="node1" presStyleIdx="2" presStyleCnt="6"/>
      <dgm:spPr/>
    </dgm:pt>
    <dgm:pt modelId="{C063E421-E399-4780-B018-260479AB6941}" type="pres">
      <dgm:prSet presAssocID="{AA01197A-06C3-4601-BB50-A435024050A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4CE9A6E-1899-4A94-82BF-19A923A408B3}" type="pres">
      <dgm:prSet presAssocID="{AA01197A-06C3-4601-BB50-A435024050AE}" presName="negativeSpace" presStyleCnt="0"/>
      <dgm:spPr/>
    </dgm:pt>
    <dgm:pt modelId="{F8B87A73-EDB6-431F-AA15-0A2B7CC11257}" type="pres">
      <dgm:prSet presAssocID="{AA01197A-06C3-4601-BB50-A435024050AE}" presName="childText" presStyleLbl="conFgAcc1" presStyleIdx="3" presStyleCnt="6">
        <dgm:presLayoutVars>
          <dgm:bulletEnabled val="1"/>
        </dgm:presLayoutVars>
      </dgm:prSet>
      <dgm:spPr/>
    </dgm:pt>
    <dgm:pt modelId="{3A1B0DE6-6B5A-4602-8EED-4506BEFCB81D}" type="pres">
      <dgm:prSet presAssocID="{719A1B6A-AE93-479A-BC57-27521406130A}" presName="spaceBetweenRectangles" presStyleCnt="0"/>
      <dgm:spPr/>
    </dgm:pt>
    <dgm:pt modelId="{6F7DC2ED-90CF-4E76-94BA-D76D36E7B688}" type="pres">
      <dgm:prSet presAssocID="{54C290E9-0D3F-42DF-9166-0C1DD99283D3}" presName="parentLin" presStyleCnt="0"/>
      <dgm:spPr/>
    </dgm:pt>
    <dgm:pt modelId="{4072C242-1ABC-499F-8A9A-47ECD9642099}" type="pres">
      <dgm:prSet presAssocID="{54C290E9-0D3F-42DF-9166-0C1DD99283D3}" presName="parentLeftMargin" presStyleLbl="node1" presStyleIdx="3" presStyleCnt="6"/>
      <dgm:spPr/>
    </dgm:pt>
    <dgm:pt modelId="{F2B40F27-13E7-48EC-A14B-79E8F608995E}" type="pres">
      <dgm:prSet presAssocID="{54C290E9-0D3F-42DF-9166-0C1DD99283D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F9959CD-35E3-405C-9672-B02C0E0AF9C1}" type="pres">
      <dgm:prSet presAssocID="{54C290E9-0D3F-42DF-9166-0C1DD99283D3}" presName="negativeSpace" presStyleCnt="0"/>
      <dgm:spPr/>
    </dgm:pt>
    <dgm:pt modelId="{2180A9B2-D1F2-4CD4-811B-93DE9A450453}" type="pres">
      <dgm:prSet presAssocID="{54C290E9-0D3F-42DF-9166-0C1DD99283D3}" presName="childText" presStyleLbl="conFgAcc1" presStyleIdx="4" presStyleCnt="6">
        <dgm:presLayoutVars>
          <dgm:bulletEnabled val="1"/>
        </dgm:presLayoutVars>
      </dgm:prSet>
      <dgm:spPr/>
    </dgm:pt>
    <dgm:pt modelId="{3E65277E-6C16-4029-A6ED-E7DAB134BDAE}" type="pres">
      <dgm:prSet presAssocID="{DAE9AEF4-438C-4BB0-994F-569FCFAAF220}" presName="spaceBetweenRectangles" presStyleCnt="0"/>
      <dgm:spPr/>
    </dgm:pt>
    <dgm:pt modelId="{958D223C-23F2-4B52-A19D-5091A16AD948}" type="pres">
      <dgm:prSet presAssocID="{C1E0A3CB-33AA-4E29-BDAB-59E928D1BD59}" presName="parentLin" presStyleCnt="0"/>
      <dgm:spPr/>
    </dgm:pt>
    <dgm:pt modelId="{F354AFF9-AD55-4E59-A688-9BFA912D674F}" type="pres">
      <dgm:prSet presAssocID="{C1E0A3CB-33AA-4E29-BDAB-59E928D1BD59}" presName="parentLeftMargin" presStyleLbl="node1" presStyleIdx="4" presStyleCnt="6"/>
      <dgm:spPr/>
    </dgm:pt>
    <dgm:pt modelId="{93172F70-8F9A-4447-9AF5-DBE539474C37}" type="pres">
      <dgm:prSet presAssocID="{C1E0A3CB-33AA-4E29-BDAB-59E928D1BD5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57ACC8D1-58E0-4057-9759-4862618EA804}" type="pres">
      <dgm:prSet presAssocID="{C1E0A3CB-33AA-4E29-BDAB-59E928D1BD59}" presName="negativeSpace" presStyleCnt="0"/>
      <dgm:spPr/>
    </dgm:pt>
    <dgm:pt modelId="{58C4D465-CD72-4CE5-84AF-46931A927140}" type="pres">
      <dgm:prSet presAssocID="{C1E0A3CB-33AA-4E29-BDAB-59E928D1BD5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E7B6703-67A3-455D-88FF-0F4D1175C7EA}" srcId="{A012A4B6-B32F-46FD-9F9D-5014EC4D3F3D}" destId="{0FAAF2BF-599F-462E-B7D1-A280CCAF91E8}" srcOrd="1" destOrd="0" parTransId="{650507EF-9D8E-4FFB-BEA9-CD2F545BE891}" sibTransId="{8820CF97-95C3-4CC6-8F3D-51895575638D}"/>
    <dgm:cxn modelId="{D533082F-AC79-46A8-AFC0-52583DBA79BC}" type="presOf" srcId="{FB07785A-50B9-477E-9A06-5A1DE7D2EABA}" destId="{2AC4BF04-49B9-418F-A63E-D5048B053496}" srcOrd="1" destOrd="0" presId="urn:microsoft.com/office/officeart/2005/8/layout/list1"/>
    <dgm:cxn modelId="{B7DB6B3D-26DA-4E72-B93D-4831661278A5}" type="presOf" srcId="{C1E0A3CB-33AA-4E29-BDAB-59E928D1BD59}" destId="{F354AFF9-AD55-4E59-A688-9BFA912D674F}" srcOrd="0" destOrd="0" presId="urn:microsoft.com/office/officeart/2005/8/layout/list1"/>
    <dgm:cxn modelId="{B5EED143-3E6A-4B0A-80E7-F2FE96EA8267}" srcId="{A012A4B6-B32F-46FD-9F9D-5014EC4D3F3D}" destId="{C1E0A3CB-33AA-4E29-BDAB-59E928D1BD59}" srcOrd="5" destOrd="0" parTransId="{3ECBA3ED-F9F4-4B00-844C-E4C24B0A72AC}" sibTransId="{95A30529-4F4A-4695-A123-F005382C1180}"/>
    <dgm:cxn modelId="{770DB168-0898-4347-9E17-7A4EDA6488BF}" srcId="{A012A4B6-B32F-46FD-9F9D-5014EC4D3F3D}" destId="{AA01197A-06C3-4601-BB50-A435024050AE}" srcOrd="3" destOrd="0" parTransId="{42FEF492-80F3-4580-9005-D575E68CB5A3}" sibTransId="{719A1B6A-AE93-479A-BC57-27521406130A}"/>
    <dgm:cxn modelId="{29ECF16A-2B0B-43F6-976F-F30B21650BA6}" srcId="{A012A4B6-B32F-46FD-9F9D-5014EC4D3F3D}" destId="{FB07785A-50B9-477E-9A06-5A1DE7D2EABA}" srcOrd="0" destOrd="0" parTransId="{3112FC69-77AD-4D61-BA9B-4CAF998B159E}" sibTransId="{7D9A62C2-E2DE-4DFA-B8BA-602DBD88E9B9}"/>
    <dgm:cxn modelId="{13D32B72-52E2-44BC-8B54-F4823BDF931C}" type="presOf" srcId="{0FAAF2BF-599F-462E-B7D1-A280CCAF91E8}" destId="{F6C7238B-CEBF-407A-A455-E0550CAD2E70}" srcOrd="0" destOrd="0" presId="urn:microsoft.com/office/officeart/2005/8/layout/list1"/>
    <dgm:cxn modelId="{0F920D55-61DD-49A8-B97D-92A09C61151E}" type="presOf" srcId="{54C290E9-0D3F-42DF-9166-0C1DD99283D3}" destId="{4072C242-1ABC-499F-8A9A-47ECD9642099}" srcOrd="0" destOrd="0" presId="urn:microsoft.com/office/officeart/2005/8/layout/list1"/>
    <dgm:cxn modelId="{12D09F7B-8619-482C-A5C7-251F2D4A33E3}" type="presOf" srcId="{2CC613A8-458A-44F4-9685-0921372D00C7}" destId="{07E9EE59-CA03-442A-A88E-352746C97341}" srcOrd="1" destOrd="0" presId="urn:microsoft.com/office/officeart/2005/8/layout/list1"/>
    <dgm:cxn modelId="{B862E27F-6989-4636-9D0C-FA28629C4A18}" type="presOf" srcId="{AA01197A-06C3-4601-BB50-A435024050AE}" destId="{02AECC10-EA3B-4520-9920-769E656FC954}" srcOrd="0" destOrd="0" presId="urn:microsoft.com/office/officeart/2005/8/layout/list1"/>
    <dgm:cxn modelId="{2FC2BB82-FE90-4E0D-A85D-D18B2743CE0B}" type="presOf" srcId="{FB07785A-50B9-477E-9A06-5A1DE7D2EABA}" destId="{47B3D987-C329-43CB-A344-7CC0EC7DB3CD}" srcOrd="0" destOrd="0" presId="urn:microsoft.com/office/officeart/2005/8/layout/list1"/>
    <dgm:cxn modelId="{2C196695-82CB-462E-A768-95DCAF9C5F9F}" type="presOf" srcId="{C1E0A3CB-33AA-4E29-BDAB-59E928D1BD59}" destId="{93172F70-8F9A-4447-9AF5-DBE539474C37}" srcOrd="1" destOrd="0" presId="urn:microsoft.com/office/officeart/2005/8/layout/list1"/>
    <dgm:cxn modelId="{13627796-0ABA-4934-8E65-CEF8D7EED481}" type="presOf" srcId="{AA01197A-06C3-4601-BB50-A435024050AE}" destId="{C063E421-E399-4780-B018-260479AB6941}" srcOrd="1" destOrd="0" presId="urn:microsoft.com/office/officeart/2005/8/layout/list1"/>
    <dgm:cxn modelId="{75E5D7A5-810A-48AB-8A2D-6E2B160EC410}" type="presOf" srcId="{54C290E9-0D3F-42DF-9166-0C1DD99283D3}" destId="{F2B40F27-13E7-48EC-A14B-79E8F608995E}" srcOrd="1" destOrd="0" presId="urn:microsoft.com/office/officeart/2005/8/layout/list1"/>
    <dgm:cxn modelId="{293138D9-6BCE-4D9C-AAAC-4EDB541973B2}" type="presOf" srcId="{0FAAF2BF-599F-462E-B7D1-A280CCAF91E8}" destId="{E8A5E641-CEF9-42A5-8EC1-145E007FE8BF}" srcOrd="1" destOrd="0" presId="urn:microsoft.com/office/officeart/2005/8/layout/list1"/>
    <dgm:cxn modelId="{1E7484DC-F5D1-437D-A8B1-64971DF6A086}" srcId="{A012A4B6-B32F-46FD-9F9D-5014EC4D3F3D}" destId="{2CC613A8-458A-44F4-9685-0921372D00C7}" srcOrd="2" destOrd="0" parTransId="{6AA70391-649E-4304-AD7B-3A4EE2CD42C1}" sibTransId="{A6E418C4-FD28-4647-A355-B499FFE8714A}"/>
    <dgm:cxn modelId="{9C2939E5-0911-45EF-B47A-15B12B4DD3BB}" srcId="{A012A4B6-B32F-46FD-9F9D-5014EC4D3F3D}" destId="{54C290E9-0D3F-42DF-9166-0C1DD99283D3}" srcOrd="4" destOrd="0" parTransId="{CCC00160-A5BA-408F-9A02-32F746FCEA2F}" sibTransId="{DAE9AEF4-438C-4BB0-994F-569FCFAAF220}"/>
    <dgm:cxn modelId="{049981E6-5E98-4448-8743-577779B79880}" type="presOf" srcId="{A012A4B6-B32F-46FD-9F9D-5014EC4D3F3D}" destId="{9FEC7E74-9659-46EE-A490-3DFC102E7B21}" srcOrd="0" destOrd="0" presId="urn:microsoft.com/office/officeart/2005/8/layout/list1"/>
    <dgm:cxn modelId="{433689ED-2416-462A-B15C-406038A9A2CC}" type="presOf" srcId="{2CC613A8-458A-44F4-9685-0921372D00C7}" destId="{CE298999-B7B1-47D5-BCD1-3A31DCC53853}" srcOrd="0" destOrd="0" presId="urn:microsoft.com/office/officeart/2005/8/layout/list1"/>
    <dgm:cxn modelId="{408F3BB8-258A-4E9B-BC95-3561D6FCBF35}" type="presParOf" srcId="{9FEC7E74-9659-46EE-A490-3DFC102E7B21}" destId="{9B985223-0A6E-4471-9B1B-844200E6E7CD}" srcOrd="0" destOrd="0" presId="urn:microsoft.com/office/officeart/2005/8/layout/list1"/>
    <dgm:cxn modelId="{CB29B576-2232-4807-958F-A7D70D36FBA6}" type="presParOf" srcId="{9B985223-0A6E-4471-9B1B-844200E6E7CD}" destId="{47B3D987-C329-43CB-A344-7CC0EC7DB3CD}" srcOrd="0" destOrd="0" presId="urn:microsoft.com/office/officeart/2005/8/layout/list1"/>
    <dgm:cxn modelId="{8056379D-60CE-4667-B752-0FFFDF34959C}" type="presParOf" srcId="{9B985223-0A6E-4471-9B1B-844200E6E7CD}" destId="{2AC4BF04-49B9-418F-A63E-D5048B053496}" srcOrd="1" destOrd="0" presId="urn:microsoft.com/office/officeart/2005/8/layout/list1"/>
    <dgm:cxn modelId="{D3D116B3-1075-47B3-863B-5AD0623958C9}" type="presParOf" srcId="{9FEC7E74-9659-46EE-A490-3DFC102E7B21}" destId="{1738BA12-FC1A-404A-85F4-C94BD85A235C}" srcOrd="1" destOrd="0" presId="urn:microsoft.com/office/officeart/2005/8/layout/list1"/>
    <dgm:cxn modelId="{240AC388-BCB9-4F92-A62D-16F97D14C87C}" type="presParOf" srcId="{9FEC7E74-9659-46EE-A490-3DFC102E7B21}" destId="{5FA1BDE5-DAD0-4F9F-B4DA-3D166E0DE5F7}" srcOrd="2" destOrd="0" presId="urn:microsoft.com/office/officeart/2005/8/layout/list1"/>
    <dgm:cxn modelId="{8B9148F7-B50C-463B-8AC9-02C8B3F63E4B}" type="presParOf" srcId="{9FEC7E74-9659-46EE-A490-3DFC102E7B21}" destId="{F055AFEA-DF88-4F36-9066-BD2307BD843B}" srcOrd="3" destOrd="0" presId="urn:microsoft.com/office/officeart/2005/8/layout/list1"/>
    <dgm:cxn modelId="{1F73C06C-A4DD-4D91-9FCF-AF1031E56942}" type="presParOf" srcId="{9FEC7E74-9659-46EE-A490-3DFC102E7B21}" destId="{7F28B3BB-6086-4E97-B559-C900B4953AB4}" srcOrd="4" destOrd="0" presId="urn:microsoft.com/office/officeart/2005/8/layout/list1"/>
    <dgm:cxn modelId="{21973CE1-8510-49C9-B3B3-5E75BB392043}" type="presParOf" srcId="{7F28B3BB-6086-4E97-B559-C900B4953AB4}" destId="{F6C7238B-CEBF-407A-A455-E0550CAD2E70}" srcOrd="0" destOrd="0" presId="urn:microsoft.com/office/officeart/2005/8/layout/list1"/>
    <dgm:cxn modelId="{C3F518BE-6464-486B-A12E-3E42DCFDB1D7}" type="presParOf" srcId="{7F28B3BB-6086-4E97-B559-C900B4953AB4}" destId="{E8A5E641-CEF9-42A5-8EC1-145E007FE8BF}" srcOrd="1" destOrd="0" presId="urn:microsoft.com/office/officeart/2005/8/layout/list1"/>
    <dgm:cxn modelId="{D496F989-DEA1-4F01-A03A-672AC7189415}" type="presParOf" srcId="{9FEC7E74-9659-46EE-A490-3DFC102E7B21}" destId="{24D56C02-9133-462D-9554-9D6CEC42452A}" srcOrd="5" destOrd="0" presId="urn:microsoft.com/office/officeart/2005/8/layout/list1"/>
    <dgm:cxn modelId="{9D37D7FC-9FCB-4023-AB28-1C8D1FC6BD6B}" type="presParOf" srcId="{9FEC7E74-9659-46EE-A490-3DFC102E7B21}" destId="{1D6657DC-D194-427D-B867-3AE43636283E}" srcOrd="6" destOrd="0" presId="urn:microsoft.com/office/officeart/2005/8/layout/list1"/>
    <dgm:cxn modelId="{499291BB-0653-438D-8D7B-AA5589006D6E}" type="presParOf" srcId="{9FEC7E74-9659-46EE-A490-3DFC102E7B21}" destId="{53B13094-9205-4185-92FF-3FF111209303}" srcOrd="7" destOrd="0" presId="urn:microsoft.com/office/officeart/2005/8/layout/list1"/>
    <dgm:cxn modelId="{DD526264-47B3-44CD-8999-F45606E9AE6C}" type="presParOf" srcId="{9FEC7E74-9659-46EE-A490-3DFC102E7B21}" destId="{1FC9014A-ECC0-4687-90EF-BF8887FAE52C}" srcOrd="8" destOrd="0" presId="urn:microsoft.com/office/officeart/2005/8/layout/list1"/>
    <dgm:cxn modelId="{5800091A-E405-4B64-9E2A-77ABB01ACBC1}" type="presParOf" srcId="{1FC9014A-ECC0-4687-90EF-BF8887FAE52C}" destId="{CE298999-B7B1-47D5-BCD1-3A31DCC53853}" srcOrd="0" destOrd="0" presId="urn:microsoft.com/office/officeart/2005/8/layout/list1"/>
    <dgm:cxn modelId="{A99AD7E5-7242-4329-BC63-4E80C6493052}" type="presParOf" srcId="{1FC9014A-ECC0-4687-90EF-BF8887FAE52C}" destId="{07E9EE59-CA03-442A-A88E-352746C97341}" srcOrd="1" destOrd="0" presId="urn:microsoft.com/office/officeart/2005/8/layout/list1"/>
    <dgm:cxn modelId="{06FD5864-8ECB-4324-B85C-DFC117183B46}" type="presParOf" srcId="{9FEC7E74-9659-46EE-A490-3DFC102E7B21}" destId="{01C46388-98A9-495D-A907-EC3ADAB7DA13}" srcOrd="9" destOrd="0" presId="urn:microsoft.com/office/officeart/2005/8/layout/list1"/>
    <dgm:cxn modelId="{AD6A3C58-5783-4D3D-9C46-B4CD1CB0D516}" type="presParOf" srcId="{9FEC7E74-9659-46EE-A490-3DFC102E7B21}" destId="{0E28F70B-88EC-4661-85E1-C13E3F84E8F0}" srcOrd="10" destOrd="0" presId="urn:microsoft.com/office/officeart/2005/8/layout/list1"/>
    <dgm:cxn modelId="{30C62136-445F-4EAE-B280-8FD557769EF0}" type="presParOf" srcId="{9FEC7E74-9659-46EE-A490-3DFC102E7B21}" destId="{E89CB95C-1075-4924-8FEE-9ACE8BCD5871}" srcOrd="11" destOrd="0" presId="urn:microsoft.com/office/officeart/2005/8/layout/list1"/>
    <dgm:cxn modelId="{1E0C29A1-24BF-4943-B860-04E1BAF49070}" type="presParOf" srcId="{9FEC7E74-9659-46EE-A490-3DFC102E7B21}" destId="{A5737EED-B5CA-4533-A7D1-D7C77D23D99B}" srcOrd="12" destOrd="0" presId="urn:microsoft.com/office/officeart/2005/8/layout/list1"/>
    <dgm:cxn modelId="{BE2CAF72-2B75-4E1C-84F4-AA7CEC407B85}" type="presParOf" srcId="{A5737EED-B5CA-4533-A7D1-D7C77D23D99B}" destId="{02AECC10-EA3B-4520-9920-769E656FC954}" srcOrd="0" destOrd="0" presId="urn:microsoft.com/office/officeart/2005/8/layout/list1"/>
    <dgm:cxn modelId="{89C2A1C3-16B6-4ED7-8086-273E1B38AF79}" type="presParOf" srcId="{A5737EED-B5CA-4533-A7D1-D7C77D23D99B}" destId="{C063E421-E399-4780-B018-260479AB6941}" srcOrd="1" destOrd="0" presId="urn:microsoft.com/office/officeart/2005/8/layout/list1"/>
    <dgm:cxn modelId="{DAC6BAD6-0F71-4987-B552-55721A2C6A6F}" type="presParOf" srcId="{9FEC7E74-9659-46EE-A490-3DFC102E7B21}" destId="{64CE9A6E-1899-4A94-82BF-19A923A408B3}" srcOrd="13" destOrd="0" presId="urn:microsoft.com/office/officeart/2005/8/layout/list1"/>
    <dgm:cxn modelId="{96F19B25-115E-4D85-BE64-BDF7FF1F5104}" type="presParOf" srcId="{9FEC7E74-9659-46EE-A490-3DFC102E7B21}" destId="{F8B87A73-EDB6-431F-AA15-0A2B7CC11257}" srcOrd="14" destOrd="0" presId="urn:microsoft.com/office/officeart/2005/8/layout/list1"/>
    <dgm:cxn modelId="{9BD2BFE7-CAA3-4D03-9B3B-E85E9C2624B8}" type="presParOf" srcId="{9FEC7E74-9659-46EE-A490-3DFC102E7B21}" destId="{3A1B0DE6-6B5A-4602-8EED-4506BEFCB81D}" srcOrd="15" destOrd="0" presId="urn:microsoft.com/office/officeart/2005/8/layout/list1"/>
    <dgm:cxn modelId="{56A9BA03-E03F-40F1-90D6-16B93A1CB445}" type="presParOf" srcId="{9FEC7E74-9659-46EE-A490-3DFC102E7B21}" destId="{6F7DC2ED-90CF-4E76-94BA-D76D36E7B688}" srcOrd="16" destOrd="0" presId="urn:microsoft.com/office/officeart/2005/8/layout/list1"/>
    <dgm:cxn modelId="{9CE0E280-FED5-4D5D-A3E2-2891D8E047DF}" type="presParOf" srcId="{6F7DC2ED-90CF-4E76-94BA-D76D36E7B688}" destId="{4072C242-1ABC-499F-8A9A-47ECD9642099}" srcOrd="0" destOrd="0" presId="urn:microsoft.com/office/officeart/2005/8/layout/list1"/>
    <dgm:cxn modelId="{D53961B3-147B-4C5E-B33D-57DF5C721C87}" type="presParOf" srcId="{6F7DC2ED-90CF-4E76-94BA-D76D36E7B688}" destId="{F2B40F27-13E7-48EC-A14B-79E8F608995E}" srcOrd="1" destOrd="0" presId="urn:microsoft.com/office/officeart/2005/8/layout/list1"/>
    <dgm:cxn modelId="{6E32B9E8-CF7E-41CB-805C-5939964B98A9}" type="presParOf" srcId="{9FEC7E74-9659-46EE-A490-3DFC102E7B21}" destId="{AF9959CD-35E3-405C-9672-B02C0E0AF9C1}" srcOrd="17" destOrd="0" presId="urn:microsoft.com/office/officeart/2005/8/layout/list1"/>
    <dgm:cxn modelId="{67C9DAA0-C4A1-45E4-B607-913A187F0784}" type="presParOf" srcId="{9FEC7E74-9659-46EE-A490-3DFC102E7B21}" destId="{2180A9B2-D1F2-4CD4-811B-93DE9A450453}" srcOrd="18" destOrd="0" presId="urn:microsoft.com/office/officeart/2005/8/layout/list1"/>
    <dgm:cxn modelId="{7B145B3A-88BA-4EE4-AB57-D31199EB01FB}" type="presParOf" srcId="{9FEC7E74-9659-46EE-A490-3DFC102E7B21}" destId="{3E65277E-6C16-4029-A6ED-E7DAB134BDAE}" srcOrd="19" destOrd="0" presId="urn:microsoft.com/office/officeart/2005/8/layout/list1"/>
    <dgm:cxn modelId="{407DFC76-F188-4458-AA30-9B91253560F7}" type="presParOf" srcId="{9FEC7E74-9659-46EE-A490-3DFC102E7B21}" destId="{958D223C-23F2-4B52-A19D-5091A16AD948}" srcOrd="20" destOrd="0" presId="urn:microsoft.com/office/officeart/2005/8/layout/list1"/>
    <dgm:cxn modelId="{7B259850-F47E-468B-AFB5-5D7CEB45AEAF}" type="presParOf" srcId="{958D223C-23F2-4B52-A19D-5091A16AD948}" destId="{F354AFF9-AD55-4E59-A688-9BFA912D674F}" srcOrd="0" destOrd="0" presId="urn:microsoft.com/office/officeart/2005/8/layout/list1"/>
    <dgm:cxn modelId="{29ED142D-AA30-485E-86C0-7088889F91B2}" type="presParOf" srcId="{958D223C-23F2-4B52-A19D-5091A16AD948}" destId="{93172F70-8F9A-4447-9AF5-DBE539474C37}" srcOrd="1" destOrd="0" presId="urn:microsoft.com/office/officeart/2005/8/layout/list1"/>
    <dgm:cxn modelId="{62239103-2474-44D5-BCBD-D4A30A25755D}" type="presParOf" srcId="{9FEC7E74-9659-46EE-A490-3DFC102E7B21}" destId="{57ACC8D1-58E0-4057-9759-4862618EA804}" srcOrd="21" destOrd="0" presId="urn:microsoft.com/office/officeart/2005/8/layout/list1"/>
    <dgm:cxn modelId="{16D912A3-A17E-41AB-8D4D-4F9311169FD9}" type="presParOf" srcId="{9FEC7E74-9659-46EE-A490-3DFC102E7B21}" destId="{58C4D465-CD72-4CE5-84AF-46931A9271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9133608-74F6-45BC-BCF4-B935D0375A7B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4682D9D0-48B2-402B-A15E-1F3DABB5143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Table of contents are read by many different readers, each of whom will have a special area of interest.</a:t>
          </a:r>
          <a:endParaRPr lang="en-GB" sz="1800" dirty="0">
            <a:latin typeface="Nunito" pitchFamily="2" charset="0"/>
          </a:endParaRPr>
        </a:p>
      </dgm:t>
    </dgm:pt>
    <dgm:pt modelId="{0BA864D3-0022-4795-9146-0451526B7955}" type="parTrans" cxnId="{6995009D-53B5-43A9-9211-D493AC8B8568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DD6217A7-BD36-46D6-BD8A-8020228460A9}" type="sibTrans" cxnId="{6995009D-53B5-43A9-9211-D493AC8B8568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AFD4BF3D-7A5F-4B93-A26F-BB67B51BD846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Your responsibility to help readers find the sections of the report that interest them. </a:t>
          </a:r>
          <a:endParaRPr lang="en-GB" sz="1800" dirty="0">
            <a:latin typeface="Nunito" pitchFamily="2" charset="0"/>
          </a:endParaRPr>
        </a:p>
      </dgm:t>
    </dgm:pt>
    <dgm:pt modelId="{C644C04B-F421-4844-A2FC-51D8D8E71031}" type="parTrans" cxnId="{777EC4E2-86CA-4C5C-88D3-85A5F12294B9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502719A6-E9F7-4A16-AD4D-5D7CD511ECBD}" type="sibTrans" cxnId="{777EC4E2-86CA-4C5C-88D3-85A5F12294B9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360DEE42-9854-4EE3-BF0D-EE1EF0E54946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The table of contents should be a complete and accurate listing of main and minor topics covered in the report. </a:t>
          </a:r>
          <a:endParaRPr lang="en-GB" sz="1800" dirty="0">
            <a:latin typeface="Nunito" pitchFamily="2" charset="0"/>
          </a:endParaRPr>
        </a:p>
      </dgm:t>
    </dgm:pt>
    <dgm:pt modelId="{9808A0F2-02DD-4492-966D-8D3FB79E8EDA}" type="parTrans" cxnId="{1F8EE838-154A-4097-B0D1-5313540A6223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9BE827FA-6DA1-4B99-B462-0DF7D8B9C172}" type="sibTrans" cxnId="{1F8EE838-154A-4097-B0D1-5313540A6223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FFB1BBA3-664C-4432-956E-22CE2CACD968}" type="pres">
      <dgm:prSet presAssocID="{89133608-74F6-45BC-BCF4-B935D0375A7B}" presName="linear" presStyleCnt="0">
        <dgm:presLayoutVars>
          <dgm:dir/>
          <dgm:animLvl val="lvl"/>
          <dgm:resizeHandles val="exact"/>
        </dgm:presLayoutVars>
      </dgm:prSet>
      <dgm:spPr/>
    </dgm:pt>
    <dgm:pt modelId="{9B5CC3F1-7FC2-4978-8856-8EA2BB951582}" type="pres">
      <dgm:prSet presAssocID="{4682D9D0-48B2-402B-A15E-1F3DABB51432}" presName="parentLin" presStyleCnt="0"/>
      <dgm:spPr/>
    </dgm:pt>
    <dgm:pt modelId="{392BD4A7-AF63-4A47-A7C7-1AD5FBAD8090}" type="pres">
      <dgm:prSet presAssocID="{4682D9D0-48B2-402B-A15E-1F3DABB51432}" presName="parentLeftMargin" presStyleLbl="node1" presStyleIdx="0" presStyleCnt="3"/>
      <dgm:spPr/>
    </dgm:pt>
    <dgm:pt modelId="{FB8DFB17-732F-4D0D-918D-15959E7760F5}" type="pres">
      <dgm:prSet presAssocID="{4682D9D0-48B2-402B-A15E-1F3DABB5143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DA7B3D-E27F-432E-8A9C-CD747A4EF81E}" type="pres">
      <dgm:prSet presAssocID="{4682D9D0-48B2-402B-A15E-1F3DABB51432}" presName="negativeSpace" presStyleCnt="0"/>
      <dgm:spPr/>
    </dgm:pt>
    <dgm:pt modelId="{051C5D39-DAEF-47D5-90CC-FA8CFBD5C556}" type="pres">
      <dgm:prSet presAssocID="{4682D9D0-48B2-402B-A15E-1F3DABB51432}" presName="childText" presStyleLbl="conFgAcc1" presStyleIdx="0" presStyleCnt="3">
        <dgm:presLayoutVars>
          <dgm:bulletEnabled val="1"/>
        </dgm:presLayoutVars>
      </dgm:prSet>
      <dgm:spPr/>
    </dgm:pt>
    <dgm:pt modelId="{E8A30C7F-AC0A-406D-B138-07E3DBB810CD}" type="pres">
      <dgm:prSet presAssocID="{DD6217A7-BD36-46D6-BD8A-8020228460A9}" presName="spaceBetweenRectangles" presStyleCnt="0"/>
      <dgm:spPr/>
    </dgm:pt>
    <dgm:pt modelId="{8B94D32D-8BE9-48A5-9656-8905A4472B6E}" type="pres">
      <dgm:prSet presAssocID="{AFD4BF3D-7A5F-4B93-A26F-BB67B51BD846}" presName="parentLin" presStyleCnt="0"/>
      <dgm:spPr/>
    </dgm:pt>
    <dgm:pt modelId="{AE4C8F1C-AD89-4FB5-968D-990CBA1A1E63}" type="pres">
      <dgm:prSet presAssocID="{AFD4BF3D-7A5F-4B93-A26F-BB67B51BD846}" presName="parentLeftMargin" presStyleLbl="node1" presStyleIdx="0" presStyleCnt="3"/>
      <dgm:spPr/>
    </dgm:pt>
    <dgm:pt modelId="{F3E24DC3-FC61-43BF-A5A3-036D1F279AD3}" type="pres">
      <dgm:prSet presAssocID="{AFD4BF3D-7A5F-4B93-A26F-BB67B51BD8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0F552B-2F15-4B44-8158-2C765C2807F5}" type="pres">
      <dgm:prSet presAssocID="{AFD4BF3D-7A5F-4B93-A26F-BB67B51BD846}" presName="negativeSpace" presStyleCnt="0"/>
      <dgm:spPr/>
    </dgm:pt>
    <dgm:pt modelId="{68AF8812-32E4-416B-8EA6-6049BB577358}" type="pres">
      <dgm:prSet presAssocID="{AFD4BF3D-7A5F-4B93-A26F-BB67B51BD846}" presName="childText" presStyleLbl="conFgAcc1" presStyleIdx="1" presStyleCnt="3">
        <dgm:presLayoutVars>
          <dgm:bulletEnabled val="1"/>
        </dgm:presLayoutVars>
      </dgm:prSet>
      <dgm:spPr/>
    </dgm:pt>
    <dgm:pt modelId="{F928DC3B-2DC5-4A49-84C7-0A7C12698DD4}" type="pres">
      <dgm:prSet presAssocID="{502719A6-E9F7-4A16-AD4D-5D7CD511ECBD}" presName="spaceBetweenRectangles" presStyleCnt="0"/>
      <dgm:spPr/>
    </dgm:pt>
    <dgm:pt modelId="{BE293497-20D6-4E63-B20B-651E970B7B18}" type="pres">
      <dgm:prSet presAssocID="{360DEE42-9854-4EE3-BF0D-EE1EF0E54946}" presName="parentLin" presStyleCnt="0"/>
      <dgm:spPr/>
    </dgm:pt>
    <dgm:pt modelId="{9945CBA0-E3DE-4157-8C31-70C0FD592620}" type="pres">
      <dgm:prSet presAssocID="{360DEE42-9854-4EE3-BF0D-EE1EF0E54946}" presName="parentLeftMargin" presStyleLbl="node1" presStyleIdx="1" presStyleCnt="3"/>
      <dgm:spPr/>
    </dgm:pt>
    <dgm:pt modelId="{CABD7222-40E8-4D85-ADD3-F5285DDA8874}" type="pres">
      <dgm:prSet presAssocID="{360DEE42-9854-4EE3-BF0D-EE1EF0E5494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0AAD9C-FFB7-420F-A3B7-C284FAC5C47D}" type="pres">
      <dgm:prSet presAssocID="{360DEE42-9854-4EE3-BF0D-EE1EF0E54946}" presName="negativeSpace" presStyleCnt="0"/>
      <dgm:spPr/>
    </dgm:pt>
    <dgm:pt modelId="{392D9422-327F-4FDC-A1F8-B1A9F722DAF0}" type="pres">
      <dgm:prSet presAssocID="{360DEE42-9854-4EE3-BF0D-EE1EF0E5494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54F0727-2ECC-492C-B76A-570F048F9E37}" type="presOf" srcId="{89133608-74F6-45BC-BCF4-B935D0375A7B}" destId="{FFB1BBA3-664C-4432-956E-22CE2CACD968}" srcOrd="0" destOrd="0" presId="urn:microsoft.com/office/officeart/2005/8/layout/list1"/>
    <dgm:cxn modelId="{D6BDFC33-5848-42BE-8F64-4FF2D6D046E3}" type="presOf" srcId="{360DEE42-9854-4EE3-BF0D-EE1EF0E54946}" destId="{9945CBA0-E3DE-4157-8C31-70C0FD592620}" srcOrd="0" destOrd="0" presId="urn:microsoft.com/office/officeart/2005/8/layout/list1"/>
    <dgm:cxn modelId="{AC421838-C1B5-4087-BB07-5E18C3D1D4C3}" type="presOf" srcId="{AFD4BF3D-7A5F-4B93-A26F-BB67B51BD846}" destId="{F3E24DC3-FC61-43BF-A5A3-036D1F279AD3}" srcOrd="1" destOrd="0" presId="urn:microsoft.com/office/officeart/2005/8/layout/list1"/>
    <dgm:cxn modelId="{1F8EE838-154A-4097-B0D1-5313540A6223}" srcId="{89133608-74F6-45BC-BCF4-B935D0375A7B}" destId="{360DEE42-9854-4EE3-BF0D-EE1EF0E54946}" srcOrd="2" destOrd="0" parTransId="{9808A0F2-02DD-4492-966D-8D3FB79E8EDA}" sibTransId="{9BE827FA-6DA1-4B99-B462-0DF7D8B9C172}"/>
    <dgm:cxn modelId="{F16C2D5D-4CA6-47C0-BD2A-5C40CF6C0849}" type="presOf" srcId="{360DEE42-9854-4EE3-BF0D-EE1EF0E54946}" destId="{CABD7222-40E8-4D85-ADD3-F5285DDA8874}" srcOrd="1" destOrd="0" presId="urn:microsoft.com/office/officeart/2005/8/layout/list1"/>
    <dgm:cxn modelId="{3499EA63-41F2-4A63-AC81-9ADEC5AA29E4}" type="presOf" srcId="{4682D9D0-48B2-402B-A15E-1F3DABB51432}" destId="{FB8DFB17-732F-4D0D-918D-15959E7760F5}" srcOrd="1" destOrd="0" presId="urn:microsoft.com/office/officeart/2005/8/layout/list1"/>
    <dgm:cxn modelId="{6995009D-53B5-43A9-9211-D493AC8B8568}" srcId="{89133608-74F6-45BC-BCF4-B935D0375A7B}" destId="{4682D9D0-48B2-402B-A15E-1F3DABB51432}" srcOrd="0" destOrd="0" parTransId="{0BA864D3-0022-4795-9146-0451526B7955}" sibTransId="{DD6217A7-BD36-46D6-BD8A-8020228460A9}"/>
    <dgm:cxn modelId="{2AC61EA6-8D1B-4B91-AED2-20FFF3A0EBF6}" type="presOf" srcId="{4682D9D0-48B2-402B-A15E-1F3DABB51432}" destId="{392BD4A7-AF63-4A47-A7C7-1AD5FBAD8090}" srcOrd="0" destOrd="0" presId="urn:microsoft.com/office/officeart/2005/8/layout/list1"/>
    <dgm:cxn modelId="{3308F7D6-B9D1-4BA6-8784-00820E08DB5A}" type="presOf" srcId="{AFD4BF3D-7A5F-4B93-A26F-BB67B51BD846}" destId="{AE4C8F1C-AD89-4FB5-968D-990CBA1A1E63}" srcOrd="0" destOrd="0" presId="urn:microsoft.com/office/officeart/2005/8/layout/list1"/>
    <dgm:cxn modelId="{777EC4E2-86CA-4C5C-88D3-85A5F12294B9}" srcId="{89133608-74F6-45BC-BCF4-B935D0375A7B}" destId="{AFD4BF3D-7A5F-4B93-A26F-BB67B51BD846}" srcOrd="1" destOrd="0" parTransId="{C644C04B-F421-4844-A2FC-51D8D8E71031}" sibTransId="{502719A6-E9F7-4A16-AD4D-5D7CD511ECBD}"/>
    <dgm:cxn modelId="{B70EEFD9-4A2E-4C53-8088-5587F0AF9D45}" type="presParOf" srcId="{FFB1BBA3-664C-4432-956E-22CE2CACD968}" destId="{9B5CC3F1-7FC2-4978-8856-8EA2BB951582}" srcOrd="0" destOrd="0" presId="urn:microsoft.com/office/officeart/2005/8/layout/list1"/>
    <dgm:cxn modelId="{8AFED9AF-B5C9-4227-8C09-C75A34317E09}" type="presParOf" srcId="{9B5CC3F1-7FC2-4978-8856-8EA2BB951582}" destId="{392BD4A7-AF63-4A47-A7C7-1AD5FBAD8090}" srcOrd="0" destOrd="0" presId="urn:microsoft.com/office/officeart/2005/8/layout/list1"/>
    <dgm:cxn modelId="{A3A66C2C-50F2-40A1-A11C-14EB3C1ED07E}" type="presParOf" srcId="{9B5CC3F1-7FC2-4978-8856-8EA2BB951582}" destId="{FB8DFB17-732F-4D0D-918D-15959E7760F5}" srcOrd="1" destOrd="0" presId="urn:microsoft.com/office/officeart/2005/8/layout/list1"/>
    <dgm:cxn modelId="{9478FDAF-96B8-4C8D-A113-D6770A1D58CD}" type="presParOf" srcId="{FFB1BBA3-664C-4432-956E-22CE2CACD968}" destId="{16DA7B3D-E27F-432E-8A9C-CD747A4EF81E}" srcOrd="1" destOrd="0" presId="urn:microsoft.com/office/officeart/2005/8/layout/list1"/>
    <dgm:cxn modelId="{20CB5081-D569-4877-B99F-026109FD06A9}" type="presParOf" srcId="{FFB1BBA3-664C-4432-956E-22CE2CACD968}" destId="{051C5D39-DAEF-47D5-90CC-FA8CFBD5C556}" srcOrd="2" destOrd="0" presId="urn:microsoft.com/office/officeart/2005/8/layout/list1"/>
    <dgm:cxn modelId="{CB542F1A-E493-4C54-AB20-D8D6DE2F869C}" type="presParOf" srcId="{FFB1BBA3-664C-4432-956E-22CE2CACD968}" destId="{E8A30C7F-AC0A-406D-B138-07E3DBB810CD}" srcOrd="3" destOrd="0" presId="urn:microsoft.com/office/officeart/2005/8/layout/list1"/>
    <dgm:cxn modelId="{18DC7666-DA6B-4CFC-A9D5-7F3DBDAB179C}" type="presParOf" srcId="{FFB1BBA3-664C-4432-956E-22CE2CACD968}" destId="{8B94D32D-8BE9-48A5-9656-8905A4472B6E}" srcOrd="4" destOrd="0" presId="urn:microsoft.com/office/officeart/2005/8/layout/list1"/>
    <dgm:cxn modelId="{72E3D897-BE08-4EFC-B3AC-55FF1F82D60D}" type="presParOf" srcId="{8B94D32D-8BE9-48A5-9656-8905A4472B6E}" destId="{AE4C8F1C-AD89-4FB5-968D-990CBA1A1E63}" srcOrd="0" destOrd="0" presId="urn:microsoft.com/office/officeart/2005/8/layout/list1"/>
    <dgm:cxn modelId="{6F8A5902-E78F-40F9-9B5E-A9EEAB31DB9B}" type="presParOf" srcId="{8B94D32D-8BE9-48A5-9656-8905A4472B6E}" destId="{F3E24DC3-FC61-43BF-A5A3-036D1F279AD3}" srcOrd="1" destOrd="0" presId="urn:microsoft.com/office/officeart/2005/8/layout/list1"/>
    <dgm:cxn modelId="{444E141C-C0C2-4FC5-A2A1-B29B23C626B7}" type="presParOf" srcId="{FFB1BBA3-664C-4432-956E-22CE2CACD968}" destId="{290F552B-2F15-4B44-8158-2C765C2807F5}" srcOrd="5" destOrd="0" presId="urn:microsoft.com/office/officeart/2005/8/layout/list1"/>
    <dgm:cxn modelId="{637F9920-BFF1-421E-9703-FC89F57D677D}" type="presParOf" srcId="{FFB1BBA3-664C-4432-956E-22CE2CACD968}" destId="{68AF8812-32E4-416B-8EA6-6049BB577358}" srcOrd="6" destOrd="0" presId="urn:microsoft.com/office/officeart/2005/8/layout/list1"/>
    <dgm:cxn modelId="{C1200592-6CE9-418A-995A-C3DD887375B2}" type="presParOf" srcId="{FFB1BBA3-664C-4432-956E-22CE2CACD968}" destId="{F928DC3B-2DC5-4A49-84C7-0A7C12698DD4}" srcOrd="7" destOrd="0" presId="urn:microsoft.com/office/officeart/2005/8/layout/list1"/>
    <dgm:cxn modelId="{98476A04-C73C-4A0B-9038-58BF46EF41D0}" type="presParOf" srcId="{FFB1BBA3-664C-4432-956E-22CE2CACD968}" destId="{BE293497-20D6-4E63-B20B-651E970B7B18}" srcOrd="8" destOrd="0" presId="urn:microsoft.com/office/officeart/2005/8/layout/list1"/>
    <dgm:cxn modelId="{18D5A778-14F0-412C-9E73-5335C9364271}" type="presParOf" srcId="{BE293497-20D6-4E63-B20B-651E970B7B18}" destId="{9945CBA0-E3DE-4157-8C31-70C0FD592620}" srcOrd="0" destOrd="0" presId="urn:microsoft.com/office/officeart/2005/8/layout/list1"/>
    <dgm:cxn modelId="{B8722CB5-3B3C-4120-BF26-A7DFDDD272F2}" type="presParOf" srcId="{BE293497-20D6-4E63-B20B-651E970B7B18}" destId="{CABD7222-40E8-4D85-ADD3-F5285DDA8874}" srcOrd="1" destOrd="0" presId="urn:microsoft.com/office/officeart/2005/8/layout/list1"/>
    <dgm:cxn modelId="{55EB2AA3-2A33-4EDE-9402-0844651DAAF9}" type="presParOf" srcId="{FFB1BBA3-664C-4432-956E-22CE2CACD968}" destId="{A60AAD9C-FFB7-420F-A3B7-C284FAC5C47D}" srcOrd="9" destOrd="0" presId="urn:microsoft.com/office/officeart/2005/8/layout/list1"/>
    <dgm:cxn modelId="{9FA58BCB-F08C-444A-BFC2-F955D81D0BD6}" type="presParOf" srcId="{FFB1BBA3-664C-4432-956E-22CE2CACD968}" destId="{392D9422-327F-4FDC-A1F8-B1A9F722DAF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7902EDE-FB74-4303-8E0C-25CC1199A09C}" type="doc">
      <dgm:prSet loTypeId="urn:microsoft.com/office/officeart/2005/8/layout/p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E6017B1D-9B6F-48F3-842F-F82A4941A7E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If several tables of figures, provide a list of illustrations</a:t>
          </a:r>
          <a:endParaRPr lang="en-GB" sz="1800" dirty="0">
            <a:latin typeface="Nunito" pitchFamily="2" charset="0"/>
          </a:endParaRPr>
        </a:p>
      </dgm:t>
    </dgm:pt>
    <dgm:pt modelId="{CAB8A4FF-27B6-4428-8A82-164B0A95B2BD}" type="parTrans" cxnId="{3A64DE51-B8A7-49A2-BC45-E658BCE095F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4207874-DD91-4E6D-98F7-BBB5192EFCC2}" type="sibTrans" cxnId="{3A64DE51-B8A7-49A2-BC45-E658BCE095FE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A6B1F635-3A73-455A-B532-0182116D2949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It must be clear and informative</a:t>
          </a:r>
          <a:endParaRPr lang="en-GB" sz="1800" dirty="0">
            <a:latin typeface="Nunito" pitchFamily="2" charset="0"/>
          </a:endParaRPr>
        </a:p>
      </dgm:t>
    </dgm:pt>
    <dgm:pt modelId="{E059DA64-8EE7-447D-B935-AB104D072285}" type="parTrans" cxnId="{9C89291F-19EF-46E5-9448-D9793D37A70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4A12FE1-0228-49AC-B148-DA5F067F9956}" type="sibTrans" cxnId="{9C89291F-19EF-46E5-9448-D9793D37A707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6037E091-C924-4F5C-89C5-D9E72636E89A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Make sure its well developed</a:t>
          </a:r>
          <a:endParaRPr lang="en-GB" sz="1800" dirty="0">
            <a:latin typeface="Nunito" pitchFamily="2" charset="0"/>
          </a:endParaRPr>
        </a:p>
      </dgm:t>
    </dgm:pt>
    <dgm:pt modelId="{4ED5606B-6F00-4DBA-9C5E-94C02C6203E6}" type="parTrans" cxnId="{78354661-6475-46C3-8411-75434EB542C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79597444-BE26-4FB7-8946-0DE8C00145A7}" type="sibTrans" cxnId="{78354661-6475-46C3-8411-75434EB542C3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0B602DFE-AC39-43BA-A098-02C8DAEE86AE}" type="pres">
      <dgm:prSet presAssocID="{F7902EDE-FB74-4303-8E0C-25CC1199A09C}" presName="Name0" presStyleCnt="0">
        <dgm:presLayoutVars>
          <dgm:dir/>
          <dgm:resizeHandles val="exact"/>
        </dgm:presLayoutVars>
      </dgm:prSet>
      <dgm:spPr/>
    </dgm:pt>
    <dgm:pt modelId="{ABEF8D79-6A7E-45EF-9756-52C959F4FF2E}" type="pres">
      <dgm:prSet presAssocID="{E6017B1D-9B6F-48F3-842F-F82A4941A7E2}" presName="compNode" presStyleCnt="0"/>
      <dgm:spPr/>
    </dgm:pt>
    <dgm:pt modelId="{FC46C0F7-ABB3-4EB9-B46D-1FC098498696}" type="pres">
      <dgm:prSet presAssocID="{E6017B1D-9B6F-48F3-842F-F82A4941A7E2}" presName="pictRect" presStyleLbl="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</dgm:pt>
    <dgm:pt modelId="{833D593F-C69A-4617-B371-377FCE78229C}" type="pres">
      <dgm:prSet presAssocID="{E6017B1D-9B6F-48F3-842F-F82A4941A7E2}" presName="textRect" presStyleLbl="revTx" presStyleIdx="0" presStyleCnt="3">
        <dgm:presLayoutVars>
          <dgm:bulletEnabled val="1"/>
        </dgm:presLayoutVars>
      </dgm:prSet>
      <dgm:spPr/>
    </dgm:pt>
    <dgm:pt modelId="{BC71E04B-C52D-4B35-A83A-C80828B0B647}" type="pres">
      <dgm:prSet presAssocID="{74207874-DD91-4E6D-98F7-BBB5192EFCC2}" presName="sibTrans" presStyleLbl="sibTrans2D1" presStyleIdx="0" presStyleCnt="0"/>
      <dgm:spPr/>
    </dgm:pt>
    <dgm:pt modelId="{E3E240AB-96C4-492C-B44D-FB7E293C4039}" type="pres">
      <dgm:prSet presAssocID="{A6B1F635-3A73-455A-B532-0182116D2949}" presName="compNode" presStyleCnt="0"/>
      <dgm:spPr/>
    </dgm:pt>
    <dgm:pt modelId="{28E5D019-4971-49CB-A099-B860F16054D3}" type="pres">
      <dgm:prSet presAssocID="{A6B1F635-3A73-455A-B532-0182116D2949}" presName="pictRect" presStyleLbl="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</dgm:pt>
    <dgm:pt modelId="{A993D76A-9936-44FA-98E2-B3EA916E450F}" type="pres">
      <dgm:prSet presAssocID="{A6B1F635-3A73-455A-B532-0182116D2949}" presName="textRect" presStyleLbl="revTx" presStyleIdx="1" presStyleCnt="3">
        <dgm:presLayoutVars>
          <dgm:bulletEnabled val="1"/>
        </dgm:presLayoutVars>
      </dgm:prSet>
      <dgm:spPr/>
    </dgm:pt>
    <dgm:pt modelId="{0E29126A-C32D-4395-A44F-A0A9BFC2CADA}" type="pres">
      <dgm:prSet presAssocID="{D4A12FE1-0228-49AC-B148-DA5F067F9956}" presName="sibTrans" presStyleLbl="sibTrans2D1" presStyleIdx="0" presStyleCnt="0"/>
      <dgm:spPr/>
    </dgm:pt>
    <dgm:pt modelId="{B665CC64-0C8C-4089-ABFF-E47076AF44E4}" type="pres">
      <dgm:prSet presAssocID="{6037E091-C924-4F5C-89C5-D9E72636E89A}" presName="compNode" presStyleCnt="0"/>
      <dgm:spPr/>
    </dgm:pt>
    <dgm:pt modelId="{9469E490-11A2-4052-A0C7-669C4D5757A1}" type="pres">
      <dgm:prSet presAssocID="{6037E091-C924-4F5C-89C5-D9E72636E89A}" presName="pictRect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</dgm:pt>
    <dgm:pt modelId="{60B3FD39-910E-49B7-88C7-615976639FC9}" type="pres">
      <dgm:prSet presAssocID="{6037E091-C924-4F5C-89C5-D9E72636E89A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143E3C17-E7AE-486C-8E6D-96B7CE516A63}" type="presOf" srcId="{E6017B1D-9B6F-48F3-842F-F82A4941A7E2}" destId="{833D593F-C69A-4617-B371-377FCE78229C}" srcOrd="0" destOrd="0" presId="urn:microsoft.com/office/officeart/2005/8/layout/pList1"/>
    <dgm:cxn modelId="{9C89291F-19EF-46E5-9448-D9793D37A707}" srcId="{F7902EDE-FB74-4303-8E0C-25CC1199A09C}" destId="{A6B1F635-3A73-455A-B532-0182116D2949}" srcOrd="1" destOrd="0" parTransId="{E059DA64-8EE7-447D-B935-AB104D072285}" sibTransId="{D4A12FE1-0228-49AC-B148-DA5F067F9956}"/>
    <dgm:cxn modelId="{78354661-6475-46C3-8411-75434EB542C3}" srcId="{F7902EDE-FB74-4303-8E0C-25CC1199A09C}" destId="{6037E091-C924-4F5C-89C5-D9E72636E89A}" srcOrd="2" destOrd="0" parTransId="{4ED5606B-6F00-4DBA-9C5E-94C02C6203E6}" sibTransId="{79597444-BE26-4FB7-8946-0DE8C00145A7}"/>
    <dgm:cxn modelId="{3A64DE51-B8A7-49A2-BC45-E658BCE095FE}" srcId="{F7902EDE-FB74-4303-8E0C-25CC1199A09C}" destId="{E6017B1D-9B6F-48F3-842F-F82A4941A7E2}" srcOrd="0" destOrd="0" parTransId="{CAB8A4FF-27B6-4428-8A82-164B0A95B2BD}" sibTransId="{74207874-DD91-4E6D-98F7-BBB5192EFCC2}"/>
    <dgm:cxn modelId="{30423F7E-E400-4A85-91E1-9C389E0D3312}" type="presOf" srcId="{F7902EDE-FB74-4303-8E0C-25CC1199A09C}" destId="{0B602DFE-AC39-43BA-A098-02C8DAEE86AE}" srcOrd="0" destOrd="0" presId="urn:microsoft.com/office/officeart/2005/8/layout/pList1"/>
    <dgm:cxn modelId="{54F05487-CB7E-4407-AB74-C9F47962973C}" type="presOf" srcId="{D4A12FE1-0228-49AC-B148-DA5F067F9956}" destId="{0E29126A-C32D-4395-A44F-A0A9BFC2CADA}" srcOrd="0" destOrd="0" presId="urn:microsoft.com/office/officeart/2005/8/layout/pList1"/>
    <dgm:cxn modelId="{DD4D3A89-2065-4C39-8EED-7FA1960EE3BE}" type="presOf" srcId="{A6B1F635-3A73-455A-B532-0182116D2949}" destId="{A993D76A-9936-44FA-98E2-B3EA916E450F}" srcOrd="0" destOrd="0" presId="urn:microsoft.com/office/officeart/2005/8/layout/pList1"/>
    <dgm:cxn modelId="{207270BB-5A4E-4D2B-BEFF-DF4DE4435EF3}" type="presOf" srcId="{74207874-DD91-4E6D-98F7-BBB5192EFCC2}" destId="{BC71E04B-C52D-4B35-A83A-C80828B0B647}" srcOrd="0" destOrd="0" presId="urn:microsoft.com/office/officeart/2005/8/layout/pList1"/>
    <dgm:cxn modelId="{2D978BE3-8B82-4A96-9DE8-645F40D6432F}" type="presOf" srcId="{6037E091-C924-4F5C-89C5-D9E72636E89A}" destId="{60B3FD39-910E-49B7-88C7-615976639FC9}" srcOrd="0" destOrd="0" presId="urn:microsoft.com/office/officeart/2005/8/layout/pList1"/>
    <dgm:cxn modelId="{077CDEAB-CC21-4135-AFA1-842D2467D563}" type="presParOf" srcId="{0B602DFE-AC39-43BA-A098-02C8DAEE86AE}" destId="{ABEF8D79-6A7E-45EF-9756-52C959F4FF2E}" srcOrd="0" destOrd="0" presId="urn:microsoft.com/office/officeart/2005/8/layout/pList1"/>
    <dgm:cxn modelId="{A392244D-9093-4B29-9B2D-20664975DCEB}" type="presParOf" srcId="{ABEF8D79-6A7E-45EF-9756-52C959F4FF2E}" destId="{FC46C0F7-ABB3-4EB9-B46D-1FC098498696}" srcOrd="0" destOrd="0" presId="urn:microsoft.com/office/officeart/2005/8/layout/pList1"/>
    <dgm:cxn modelId="{695ED9DE-2B46-434C-8937-34A966310D3F}" type="presParOf" srcId="{ABEF8D79-6A7E-45EF-9756-52C959F4FF2E}" destId="{833D593F-C69A-4617-B371-377FCE78229C}" srcOrd="1" destOrd="0" presId="urn:microsoft.com/office/officeart/2005/8/layout/pList1"/>
    <dgm:cxn modelId="{3A2A6DAF-5A42-48B3-8FC0-FEAF69437C6F}" type="presParOf" srcId="{0B602DFE-AC39-43BA-A098-02C8DAEE86AE}" destId="{BC71E04B-C52D-4B35-A83A-C80828B0B647}" srcOrd="1" destOrd="0" presId="urn:microsoft.com/office/officeart/2005/8/layout/pList1"/>
    <dgm:cxn modelId="{BA47FC95-B0FC-4BA9-B47F-1CE51EAC5FC2}" type="presParOf" srcId="{0B602DFE-AC39-43BA-A098-02C8DAEE86AE}" destId="{E3E240AB-96C4-492C-B44D-FB7E293C4039}" srcOrd="2" destOrd="0" presId="urn:microsoft.com/office/officeart/2005/8/layout/pList1"/>
    <dgm:cxn modelId="{F0CEE14C-4B59-4DD4-8CE6-E5C62E149C32}" type="presParOf" srcId="{E3E240AB-96C4-492C-B44D-FB7E293C4039}" destId="{28E5D019-4971-49CB-A099-B860F16054D3}" srcOrd="0" destOrd="0" presId="urn:microsoft.com/office/officeart/2005/8/layout/pList1"/>
    <dgm:cxn modelId="{6C26942F-7247-44E6-8572-35316ADE7003}" type="presParOf" srcId="{E3E240AB-96C4-492C-B44D-FB7E293C4039}" destId="{A993D76A-9936-44FA-98E2-B3EA916E450F}" srcOrd="1" destOrd="0" presId="urn:microsoft.com/office/officeart/2005/8/layout/pList1"/>
    <dgm:cxn modelId="{EA150EED-5E23-4739-8CB2-846AC75478F0}" type="presParOf" srcId="{0B602DFE-AC39-43BA-A098-02C8DAEE86AE}" destId="{0E29126A-C32D-4395-A44F-A0A9BFC2CADA}" srcOrd="3" destOrd="0" presId="urn:microsoft.com/office/officeart/2005/8/layout/pList1"/>
    <dgm:cxn modelId="{7D7F29C8-DAA8-4973-BA50-BCB10DF80F6B}" type="presParOf" srcId="{0B602DFE-AC39-43BA-A098-02C8DAEE86AE}" destId="{B665CC64-0C8C-4089-ABFF-E47076AF44E4}" srcOrd="4" destOrd="0" presId="urn:microsoft.com/office/officeart/2005/8/layout/pList1"/>
    <dgm:cxn modelId="{0C0543FB-4E67-4D14-A093-17FFB98CD1FB}" type="presParOf" srcId="{B665CC64-0C8C-4089-ABFF-E47076AF44E4}" destId="{9469E490-11A2-4052-A0C7-669C4D5757A1}" srcOrd="0" destOrd="0" presId="urn:microsoft.com/office/officeart/2005/8/layout/pList1"/>
    <dgm:cxn modelId="{0E4A9D42-989E-45A3-838D-131CDBA46FF6}" type="presParOf" srcId="{B665CC64-0C8C-4089-ABFF-E47076AF44E4}" destId="{60B3FD39-910E-49B7-88C7-615976639FC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78A9471-4272-4349-A96D-3453EFE20912}" type="doc">
      <dgm:prSet loTypeId="urn:microsoft.com/office/officeart/2005/8/layout/hProcess7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FA876017-34B0-4566-BC7E-6013EE1DAB74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Planning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F11715EA-7A6A-43A3-AE0C-E06B3A09567C}" type="parTrans" cxnId="{685803E2-D988-4503-BD6C-43976411DEC7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8FA56727-41EF-4FF4-8836-B48D6589A96B}" type="sibTrans" cxnId="{685803E2-D988-4503-BD6C-43976411DEC7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239F3C0C-1E97-4AE6-8E90-5A80F304AD6F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Who might read this report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F18F63A3-7BFC-4A65-8CCE-90AA6E107C42}" type="parTrans" cxnId="{065945FC-AD3E-463C-B565-8669BA13E4E0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9D611829-7427-465B-82B7-3ACD068D498D}" type="sibTrans" cxnId="{065945FC-AD3E-463C-B565-8669BA13E4E0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04D4EDAF-0E84-4C13-85C4-89F74668A9F4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Why was this report requested?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C8A1A1B9-DA9A-45A7-ACC9-C5B8528C2A2B}" type="parTrans" cxnId="{AF395F25-BE9D-49DF-924E-1EA2F717D48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373D3F7F-C117-4AE4-9A69-B6E94CB7090F}" type="sibTrans" cxnId="{AF395F25-BE9D-49DF-924E-1EA2F717D48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44F391F0-EDD9-487E-90D0-6917C289C295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What kind of information or content do readers need?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98F471EE-8B3A-4597-868A-63F9263A1E76}" type="parTrans" cxnId="{9B82CC25-58B2-44C6-9045-AD77C70AFEC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D253BDB-4C77-43C4-8419-A286CD110B42}" type="sibTrans" cxnId="{9B82CC25-58B2-44C6-9045-AD77C70AFEC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811FBF-917E-4889-A51C-35E4D03D7593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Where will this report be read?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8F952EB9-6897-4F95-9A55-A30A5593C182}" type="parTrans" cxnId="{22AC85BA-5F8F-4C5C-BA2A-E4547EA7AE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072432D-686B-4EEB-B942-AEF575F52888}" type="sibTrans" cxnId="{22AC85BA-5F8F-4C5C-BA2A-E4547EA7AE1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7EDF6CC-864C-4E26-8CB2-C5E7CEE5F3BE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When will this report be read?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1A07FC7E-AC7B-425C-9FBE-81140A9EF5A5}" type="parTrans" cxnId="{61FEC545-A9A8-4333-B001-B0BB21B8A0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2BF06E7-B3A7-40AA-82E5-E05F5E797660}" type="sibTrans" cxnId="{61FEC545-A9A8-4333-B001-B0BB21B8A03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48016ED-7C6C-40E9-B046-2E3063BFF6F2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How will this report be used?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1CF5D5FF-EAB2-491A-AC50-82E41F46FAB5}" type="parTrans" cxnId="{0DD8DC8F-54A4-4E38-872B-A96F7576E2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89D368D-1E45-4B79-91DC-05023E75B902}" type="sibTrans" cxnId="{0DD8DC8F-54A4-4E38-872B-A96F7576E20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1A5126F-ECAA-4C75-9207-70F5EE1A1CF3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Subject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374F4430-E308-4557-8A8C-7EBB68159BFF}" type="parTrans" cxnId="{265FAC5C-EFDF-4E1E-8837-F3EE0EE0D0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AE535CA-B0DA-4572-9CC4-220728F589DD}" type="sibTrans" cxnId="{265FAC5C-EFDF-4E1E-8837-F3EE0EE0D01B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2EA230-A3E1-4A08-A1C2-E8B5BEDB7A83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What exactly will the report cover?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59DD7BF1-593A-4CA7-8A26-EA3BCDB6CD15}" type="parTrans" cxnId="{E0EEE36C-4AA0-4EA1-A60F-238BA1D969C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209D783-6E0B-4A7A-9B26-EE5B3461B8C1}" type="sibTrans" cxnId="{E0EEE36C-4AA0-4EA1-A60F-238BA1D969C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2532F99-24CB-42EC-8184-497096E1EC6F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What kind of information and facts do readers need to know to make a decision?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9C7E14BB-2008-4B21-B3A2-143C1173BEE3}" type="parTrans" cxnId="{DCA9F8F0-1B98-42EB-97B2-27FE7E0E4C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29942F3-4524-46E1-BC5D-6071C5E49363}" type="sibTrans" cxnId="{DCA9F8F0-1B98-42EB-97B2-27FE7E0E4C9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7443AD-EFC1-4CC3-AA88-D949B50F9A9E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Purpose 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377E4280-0547-404D-98F8-5960D65A1662}" type="parTrans" cxnId="{032ECBA3-EC72-4B8D-BC95-CC390A65A2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8BEAED9-140A-40F7-8CDA-ED0886DFA8FA}" type="sibTrans" cxnId="{032ECBA3-EC72-4B8D-BC95-CC390A65A20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F1BFCB8-7BED-4F65-B7BE-4AF9A57DD0BB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What should the report accomplish?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722E0002-36FF-4C9F-96F2-0DC4E554F856}" type="parTrans" cxnId="{F157905E-F011-44F7-89FA-7D91DAEC86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FEA695-0F91-41E4-A385-3DCBF9F94379}" type="sibTrans" cxnId="{F157905E-F011-44F7-89FA-7D91DAEC86B9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6E5C6FB-4015-4FDA-AAE4-7EC5AB873807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What do the readers expect it to accomplish?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BA9A608A-7FAA-4EEC-964E-20D5F432D8D6}" type="parTrans" cxnId="{F7BF36B8-04BA-400F-B6AE-4F6830B9A0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CEB0445-64F1-4547-949D-0F80E777001B}" type="sibTrans" cxnId="{F7BF36B8-04BA-400F-B6AE-4F6830B9A09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5EB6FF7-C911-460D-890E-492F4A49EFA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What is its main goal or objective?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CBF70D64-9119-4FFF-9C74-5AAF738AC13A}" type="parTrans" cxnId="{A7B23732-8A9C-49A1-B1AB-392F2C43016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2CD976B-4098-4051-AAE4-17762DBBD8FB}" type="sibTrans" cxnId="{A7B23732-8A9C-49A1-B1AB-392F2C43016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CEC112-0BC0-4354-BCB3-5FCEF11BB55D}" type="pres">
      <dgm:prSet presAssocID="{B78A9471-4272-4349-A96D-3453EFE20912}" presName="Name0" presStyleCnt="0">
        <dgm:presLayoutVars>
          <dgm:dir/>
          <dgm:animLvl val="lvl"/>
          <dgm:resizeHandles val="exact"/>
        </dgm:presLayoutVars>
      </dgm:prSet>
      <dgm:spPr/>
    </dgm:pt>
    <dgm:pt modelId="{16CDBB0A-529B-4B2D-B929-3681CDE10847}" type="pres">
      <dgm:prSet presAssocID="{FA876017-34B0-4566-BC7E-6013EE1DAB74}" presName="compositeNode" presStyleCnt="0">
        <dgm:presLayoutVars>
          <dgm:bulletEnabled val="1"/>
        </dgm:presLayoutVars>
      </dgm:prSet>
      <dgm:spPr/>
    </dgm:pt>
    <dgm:pt modelId="{F3584BBF-93D7-4AA1-B8B7-C6042475B3F2}" type="pres">
      <dgm:prSet presAssocID="{FA876017-34B0-4566-BC7E-6013EE1DAB74}" presName="bgRect" presStyleLbl="node1" presStyleIdx="0" presStyleCnt="3" custScaleY="135431" custLinFactNeighborY="-1387"/>
      <dgm:spPr/>
    </dgm:pt>
    <dgm:pt modelId="{FCEA5B3C-B288-48B6-87A5-1E980E3C7DB5}" type="pres">
      <dgm:prSet presAssocID="{FA876017-34B0-4566-BC7E-6013EE1DAB74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B9FBC91-C122-4BDA-8DD2-6E88DB695FDC}" type="pres">
      <dgm:prSet presAssocID="{FA876017-34B0-4566-BC7E-6013EE1DAB74}" presName="childNode" presStyleLbl="node1" presStyleIdx="0" presStyleCnt="3">
        <dgm:presLayoutVars>
          <dgm:bulletEnabled val="1"/>
        </dgm:presLayoutVars>
      </dgm:prSet>
      <dgm:spPr/>
    </dgm:pt>
    <dgm:pt modelId="{5096175A-4346-48AB-ACA1-EB3EBF364A60}" type="pres">
      <dgm:prSet presAssocID="{8FA56727-41EF-4FF4-8836-B48D6589A96B}" presName="hSp" presStyleCnt="0"/>
      <dgm:spPr/>
    </dgm:pt>
    <dgm:pt modelId="{3AF4FDC2-5AFC-46EA-9D2F-2347C2EC5CF1}" type="pres">
      <dgm:prSet presAssocID="{8FA56727-41EF-4FF4-8836-B48D6589A96B}" presName="vProcSp" presStyleCnt="0"/>
      <dgm:spPr/>
    </dgm:pt>
    <dgm:pt modelId="{188991F3-E863-4061-948F-CE56D9D915CE}" type="pres">
      <dgm:prSet presAssocID="{8FA56727-41EF-4FF4-8836-B48D6589A96B}" presName="vSp1" presStyleCnt="0"/>
      <dgm:spPr/>
    </dgm:pt>
    <dgm:pt modelId="{001C4FB6-36B2-46C5-8D90-F2181D0A6B61}" type="pres">
      <dgm:prSet presAssocID="{8FA56727-41EF-4FF4-8836-B48D6589A96B}" presName="simulatedConn" presStyleLbl="solidFgAcc1" presStyleIdx="0" presStyleCnt="2"/>
      <dgm:spPr/>
    </dgm:pt>
    <dgm:pt modelId="{223F72EB-BE4E-4946-84B8-B5DEEAE5272B}" type="pres">
      <dgm:prSet presAssocID="{8FA56727-41EF-4FF4-8836-B48D6589A96B}" presName="vSp2" presStyleCnt="0"/>
      <dgm:spPr/>
    </dgm:pt>
    <dgm:pt modelId="{9AC50CB4-7AAB-48D0-BA11-C1FC9DAE2CC7}" type="pres">
      <dgm:prSet presAssocID="{8FA56727-41EF-4FF4-8836-B48D6589A96B}" presName="sibTrans" presStyleCnt="0"/>
      <dgm:spPr/>
    </dgm:pt>
    <dgm:pt modelId="{D9E1593E-09AF-4FEB-A041-1DDC008635D0}" type="pres">
      <dgm:prSet presAssocID="{41A5126F-ECAA-4C75-9207-70F5EE1A1CF3}" presName="compositeNode" presStyleCnt="0">
        <dgm:presLayoutVars>
          <dgm:bulletEnabled val="1"/>
        </dgm:presLayoutVars>
      </dgm:prSet>
      <dgm:spPr/>
    </dgm:pt>
    <dgm:pt modelId="{424AF83D-365B-4F60-9601-FBEC6ABEE31A}" type="pres">
      <dgm:prSet presAssocID="{41A5126F-ECAA-4C75-9207-70F5EE1A1CF3}" presName="bgRect" presStyleLbl="node1" presStyleIdx="1" presStyleCnt="3" custScaleY="108470"/>
      <dgm:spPr/>
    </dgm:pt>
    <dgm:pt modelId="{E522BFD6-38DC-4F59-8371-3B02B7C634A7}" type="pres">
      <dgm:prSet presAssocID="{41A5126F-ECAA-4C75-9207-70F5EE1A1CF3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AAD394E1-A605-4B5C-9D29-C03C42A629D2}" type="pres">
      <dgm:prSet presAssocID="{41A5126F-ECAA-4C75-9207-70F5EE1A1CF3}" presName="childNode" presStyleLbl="node1" presStyleIdx="1" presStyleCnt="3">
        <dgm:presLayoutVars>
          <dgm:bulletEnabled val="1"/>
        </dgm:presLayoutVars>
      </dgm:prSet>
      <dgm:spPr/>
    </dgm:pt>
    <dgm:pt modelId="{3B35D970-0C04-4C9E-B94B-5FAC1D3CFC04}" type="pres">
      <dgm:prSet presAssocID="{DAE535CA-B0DA-4572-9CC4-220728F589DD}" presName="hSp" presStyleCnt="0"/>
      <dgm:spPr/>
    </dgm:pt>
    <dgm:pt modelId="{27495523-75F6-4F2D-993C-880238F322DF}" type="pres">
      <dgm:prSet presAssocID="{DAE535CA-B0DA-4572-9CC4-220728F589DD}" presName="vProcSp" presStyleCnt="0"/>
      <dgm:spPr/>
    </dgm:pt>
    <dgm:pt modelId="{F1A4E07F-E117-40B9-B090-E665A460B754}" type="pres">
      <dgm:prSet presAssocID="{DAE535CA-B0DA-4572-9CC4-220728F589DD}" presName="vSp1" presStyleCnt="0"/>
      <dgm:spPr/>
    </dgm:pt>
    <dgm:pt modelId="{AE15AAD7-81CC-4EDD-B9AE-B5AE4301EFFB}" type="pres">
      <dgm:prSet presAssocID="{DAE535CA-B0DA-4572-9CC4-220728F589DD}" presName="simulatedConn" presStyleLbl="solidFgAcc1" presStyleIdx="1" presStyleCnt="2"/>
      <dgm:spPr/>
    </dgm:pt>
    <dgm:pt modelId="{AB913CFB-36DE-40AB-93DF-F056B0936CE5}" type="pres">
      <dgm:prSet presAssocID="{DAE535CA-B0DA-4572-9CC4-220728F589DD}" presName="vSp2" presStyleCnt="0"/>
      <dgm:spPr/>
    </dgm:pt>
    <dgm:pt modelId="{90D2C239-EA80-4D52-A236-5E762356F530}" type="pres">
      <dgm:prSet presAssocID="{DAE535CA-B0DA-4572-9CC4-220728F589DD}" presName="sibTrans" presStyleCnt="0"/>
      <dgm:spPr/>
    </dgm:pt>
    <dgm:pt modelId="{7A809E4D-5828-448F-B480-4F4FADFFB948}" type="pres">
      <dgm:prSet presAssocID="{437443AD-EFC1-4CC3-AA88-D949B50F9A9E}" presName="compositeNode" presStyleCnt="0">
        <dgm:presLayoutVars>
          <dgm:bulletEnabled val="1"/>
        </dgm:presLayoutVars>
      </dgm:prSet>
      <dgm:spPr/>
    </dgm:pt>
    <dgm:pt modelId="{F7732584-D104-48E8-A76B-AA27655B6866}" type="pres">
      <dgm:prSet presAssocID="{437443AD-EFC1-4CC3-AA88-D949B50F9A9E}" presName="bgRect" presStyleLbl="node1" presStyleIdx="2" presStyleCnt="3"/>
      <dgm:spPr/>
    </dgm:pt>
    <dgm:pt modelId="{8E28F6A4-EEFC-4170-99B3-2DC0DE3C7818}" type="pres">
      <dgm:prSet presAssocID="{437443AD-EFC1-4CC3-AA88-D949B50F9A9E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AB1A7856-7444-4EDF-A311-6E34D4CF3072}" type="pres">
      <dgm:prSet presAssocID="{437443AD-EFC1-4CC3-AA88-D949B50F9A9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9EF9F21-4BB2-4115-97E3-E277709865E0}" type="presOf" srcId="{239F3C0C-1E97-4AE6-8E90-5A80F304AD6F}" destId="{3B9FBC91-C122-4BDA-8DD2-6E88DB695FDC}" srcOrd="0" destOrd="0" presId="urn:microsoft.com/office/officeart/2005/8/layout/hProcess7"/>
    <dgm:cxn modelId="{AF395F25-BE9D-49DF-924E-1EA2F717D485}" srcId="{FA876017-34B0-4566-BC7E-6013EE1DAB74}" destId="{04D4EDAF-0E84-4C13-85C4-89F74668A9F4}" srcOrd="1" destOrd="0" parTransId="{C8A1A1B9-DA9A-45A7-ACC9-C5B8528C2A2B}" sibTransId="{373D3F7F-C117-4AE4-9A69-B6E94CB7090F}"/>
    <dgm:cxn modelId="{9B82CC25-58B2-44C6-9045-AD77C70AFEC0}" srcId="{FA876017-34B0-4566-BC7E-6013EE1DAB74}" destId="{44F391F0-EDD9-487E-90D0-6917C289C295}" srcOrd="2" destOrd="0" parTransId="{98F471EE-8B3A-4597-868A-63F9263A1E76}" sibTransId="{8D253BDB-4C77-43C4-8419-A286CD110B42}"/>
    <dgm:cxn modelId="{A7B23732-8A9C-49A1-B1AB-392F2C43016A}" srcId="{437443AD-EFC1-4CC3-AA88-D949B50F9A9E}" destId="{E5EB6FF7-C911-460D-890E-492F4A49EFAA}" srcOrd="2" destOrd="0" parTransId="{CBF70D64-9119-4FFF-9C74-5AAF738AC13A}" sibTransId="{B2CD976B-4098-4051-AAE4-17762DBBD8FB}"/>
    <dgm:cxn modelId="{F3040433-2823-4FE0-B445-36F4A6CC3C03}" type="presOf" srcId="{437443AD-EFC1-4CC3-AA88-D949B50F9A9E}" destId="{8E28F6A4-EEFC-4170-99B3-2DC0DE3C7818}" srcOrd="1" destOrd="0" presId="urn:microsoft.com/office/officeart/2005/8/layout/hProcess7"/>
    <dgm:cxn modelId="{3B53BB3D-4F4A-4327-8531-E56FB1F4CE75}" type="presOf" srcId="{46E5C6FB-4015-4FDA-AAE4-7EC5AB873807}" destId="{AB1A7856-7444-4EDF-A311-6E34D4CF3072}" srcOrd="0" destOrd="1" presId="urn:microsoft.com/office/officeart/2005/8/layout/hProcess7"/>
    <dgm:cxn modelId="{265FAC5C-EFDF-4E1E-8837-F3EE0EE0D01B}" srcId="{B78A9471-4272-4349-A96D-3453EFE20912}" destId="{41A5126F-ECAA-4C75-9207-70F5EE1A1CF3}" srcOrd="1" destOrd="0" parTransId="{374F4430-E308-4557-8A8C-7EBB68159BFF}" sibTransId="{DAE535CA-B0DA-4572-9CC4-220728F589DD}"/>
    <dgm:cxn modelId="{F157905E-F011-44F7-89FA-7D91DAEC86B9}" srcId="{437443AD-EFC1-4CC3-AA88-D949B50F9A9E}" destId="{4F1BFCB8-7BED-4F65-B7BE-4AF9A57DD0BB}" srcOrd="0" destOrd="0" parTransId="{722E0002-36FF-4C9F-96F2-0DC4E554F856}" sibTransId="{CCFEA695-0F91-41E4-A385-3DCBF9F94379}"/>
    <dgm:cxn modelId="{7CBAD461-0877-42AA-8936-A064F1797E78}" type="presOf" srcId="{4F1BFCB8-7BED-4F65-B7BE-4AF9A57DD0BB}" destId="{AB1A7856-7444-4EDF-A311-6E34D4CF3072}" srcOrd="0" destOrd="0" presId="urn:microsoft.com/office/officeart/2005/8/layout/hProcess7"/>
    <dgm:cxn modelId="{0039F841-9F9D-414C-B1EA-8F480076A68D}" type="presOf" srcId="{FA876017-34B0-4566-BC7E-6013EE1DAB74}" destId="{FCEA5B3C-B288-48B6-87A5-1E980E3C7DB5}" srcOrd="1" destOrd="0" presId="urn:microsoft.com/office/officeart/2005/8/layout/hProcess7"/>
    <dgm:cxn modelId="{3D710F64-0E58-4350-AA93-8D36029EE325}" type="presOf" srcId="{41A5126F-ECAA-4C75-9207-70F5EE1A1CF3}" destId="{424AF83D-365B-4F60-9601-FBEC6ABEE31A}" srcOrd="0" destOrd="0" presId="urn:microsoft.com/office/officeart/2005/8/layout/hProcess7"/>
    <dgm:cxn modelId="{61FEC545-A9A8-4333-B001-B0BB21B8A037}" srcId="{FA876017-34B0-4566-BC7E-6013EE1DAB74}" destId="{47EDF6CC-864C-4E26-8CB2-C5E7CEE5F3BE}" srcOrd="4" destOrd="0" parTransId="{1A07FC7E-AC7B-425C-9FBE-81140A9EF5A5}" sibTransId="{62BF06E7-B3A7-40AA-82E5-E05F5E797660}"/>
    <dgm:cxn modelId="{3607CE67-9881-4DD1-998B-E7A90DEFD536}" type="presOf" srcId="{51811FBF-917E-4889-A51C-35E4D03D7593}" destId="{3B9FBC91-C122-4BDA-8DD2-6E88DB695FDC}" srcOrd="0" destOrd="3" presId="urn:microsoft.com/office/officeart/2005/8/layout/hProcess7"/>
    <dgm:cxn modelId="{12B5CC49-2BAD-46C6-930E-D8C09E602FE4}" type="presOf" srcId="{FA876017-34B0-4566-BC7E-6013EE1DAB74}" destId="{F3584BBF-93D7-4AA1-B8B7-C6042475B3F2}" srcOrd="0" destOrd="0" presId="urn:microsoft.com/office/officeart/2005/8/layout/hProcess7"/>
    <dgm:cxn modelId="{E0EEE36C-4AA0-4EA1-A60F-238BA1D969C8}" srcId="{41A5126F-ECAA-4C75-9207-70F5EE1A1CF3}" destId="{4A2EA230-A3E1-4A08-A1C2-E8B5BEDB7A83}" srcOrd="0" destOrd="0" parTransId="{59DD7BF1-593A-4CA7-8A26-EA3BCDB6CD15}" sibTransId="{A209D783-6E0B-4A7A-9B26-EE5B3461B8C1}"/>
    <dgm:cxn modelId="{B6FDD053-99DE-4209-B2D3-CD9A8E1A3C5C}" type="presOf" srcId="{048016ED-7C6C-40E9-B046-2E3063BFF6F2}" destId="{3B9FBC91-C122-4BDA-8DD2-6E88DB695FDC}" srcOrd="0" destOrd="5" presId="urn:microsoft.com/office/officeart/2005/8/layout/hProcess7"/>
    <dgm:cxn modelId="{EF42FD7F-7011-45B9-9836-79F71B5C7AB4}" type="presOf" srcId="{4A2EA230-A3E1-4A08-A1C2-E8B5BEDB7A83}" destId="{AAD394E1-A605-4B5C-9D29-C03C42A629D2}" srcOrd="0" destOrd="0" presId="urn:microsoft.com/office/officeart/2005/8/layout/hProcess7"/>
    <dgm:cxn modelId="{D69D4982-A76E-4F8D-B1C0-E1D740E85208}" type="presOf" srcId="{B78A9471-4272-4349-A96D-3453EFE20912}" destId="{B8CEC112-0BC0-4354-BCB3-5FCEF11BB55D}" srcOrd="0" destOrd="0" presId="urn:microsoft.com/office/officeart/2005/8/layout/hProcess7"/>
    <dgm:cxn modelId="{0DD8DC8F-54A4-4E38-872B-A96F7576E209}" srcId="{FA876017-34B0-4566-BC7E-6013EE1DAB74}" destId="{048016ED-7C6C-40E9-B046-2E3063BFF6F2}" srcOrd="5" destOrd="0" parTransId="{1CF5D5FF-EAB2-491A-AC50-82E41F46FAB5}" sibTransId="{689D368D-1E45-4B79-91DC-05023E75B902}"/>
    <dgm:cxn modelId="{CB694295-E8E3-469A-A72E-8606FC47690A}" type="presOf" srcId="{44F391F0-EDD9-487E-90D0-6917C289C295}" destId="{3B9FBC91-C122-4BDA-8DD2-6E88DB695FDC}" srcOrd="0" destOrd="2" presId="urn:microsoft.com/office/officeart/2005/8/layout/hProcess7"/>
    <dgm:cxn modelId="{032ECBA3-EC72-4B8D-BC95-CC390A65A200}" srcId="{B78A9471-4272-4349-A96D-3453EFE20912}" destId="{437443AD-EFC1-4CC3-AA88-D949B50F9A9E}" srcOrd="2" destOrd="0" parTransId="{377E4280-0547-404D-98F8-5960D65A1662}" sibTransId="{38BEAED9-140A-40F7-8CDA-ED0886DFA8FA}"/>
    <dgm:cxn modelId="{FB05AAB0-FF1E-473E-9C0B-9603759F2280}" type="presOf" srcId="{E5EB6FF7-C911-460D-890E-492F4A49EFAA}" destId="{AB1A7856-7444-4EDF-A311-6E34D4CF3072}" srcOrd="0" destOrd="2" presId="urn:microsoft.com/office/officeart/2005/8/layout/hProcess7"/>
    <dgm:cxn modelId="{D18C7FB5-85B8-46BB-A61E-86D68368743B}" type="presOf" srcId="{437443AD-EFC1-4CC3-AA88-D949B50F9A9E}" destId="{F7732584-D104-48E8-A76B-AA27655B6866}" srcOrd="0" destOrd="0" presId="urn:microsoft.com/office/officeart/2005/8/layout/hProcess7"/>
    <dgm:cxn modelId="{AF15ECB7-9832-4283-8C29-46E7ADF63F9C}" type="presOf" srcId="{47EDF6CC-864C-4E26-8CB2-C5E7CEE5F3BE}" destId="{3B9FBC91-C122-4BDA-8DD2-6E88DB695FDC}" srcOrd="0" destOrd="4" presId="urn:microsoft.com/office/officeart/2005/8/layout/hProcess7"/>
    <dgm:cxn modelId="{F7BF36B8-04BA-400F-B6AE-4F6830B9A093}" srcId="{437443AD-EFC1-4CC3-AA88-D949B50F9A9E}" destId="{46E5C6FB-4015-4FDA-AAE4-7EC5AB873807}" srcOrd="1" destOrd="0" parTransId="{BA9A608A-7FAA-4EEC-964E-20D5F432D8D6}" sibTransId="{ACEB0445-64F1-4547-949D-0F80E777001B}"/>
    <dgm:cxn modelId="{22AC85BA-5F8F-4C5C-BA2A-E4547EA7AE14}" srcId="{FA876017-34B0-4566-BC7E-6013EE1DAB74}" destId="{51811FBF-917E-4889-A51C-35E4D03D7593}" srcOrd="3" destOrd="0" parTransId="{8F952EB9-6897-4F95-9A55-A30A5593C182}" sibTransId="{7072432D-686B-4EEB-B942-AEF575F52888}"/>
    <dgm:cxn modelId="{6230BACE-5C08-40B3-89B3-F5E466980A6D}" type="presOf" srcId="{62532F99-24CB-42EC-8184-497096E1EC6F}" destId="{AAD394E1-A605-4B5C-9D29-C03C42A629D2}" srcOrd="0" destOrd="1" presId="urn:microsoft.com/office/officeart/2005/8/layout/hProcess7"/>
    <dgm:cxn modelId="{685803E2-D988-4503-BD6C-43976411DEC7}" srcId="{B78A9471-4272-4349-A96D-3453EFE20912}" destId="{FA876017-34B0-4566-BC7E-6013EE1DAB74}" srcOrd="0" destOrd="0" parTransId="{F11715EA-7A6A-43A3-AE0C-E06B3A09567C}" sibTransId="{8FA56727-41EF-4FF4-8836-B48D6589A96B}"/>
    <dgm:cxn modelId="{DCA9F8F0-1B98-42EB-97B2-27FE7E0E4C9F}" srcId="{41A5126F-ECAA-4C75-9207-70F5EE1A1CF3}" destId="{62532F99-24CB-42EC-8184-497096E1EC6F}" srcOrd="1" destOrd="0" parTransId="{9C7E14BB-2008-4B21-B3A2-143C1173BEE3}" sibTransId="{929942F3-4524-46E1-BC5D-6071C5E49363}"/>
    <dgm:cxn modelId="{AA708EF2-3E8B-4058-9724-8A30EFA87E49}" type="presOf" srcId="{41A5126F-ECAA-4C75-9207-70F5EE1A1CF3}" destId="{E522BFD6-38DC-4F59-8371-3B02B7C634A7}" srcOrd="1" destOrd="0" presId="urn:microsoft.com/office/officeart/2005/8/layout/hProcess7"/>
    <dgm:cxn modelId="{065945FC-AD3E-463C-B565-8669BA13E4E0}" srcId="{FA876017-34B0-4566-BC7E-6013EE1DAB74}" destId="{239F3C0C-1E97-4AE6-8E90-5A80F304AD6F}" srcOrd="0" destOrd="0" parTransId="{F18F63A3-7BFC-4A65-8CCE-90AA6E107C42}" sibTransId="{9D611829-7427-465B-82B7-3ACD068D498D}"/>
    <dgm:cxn modelId="{2C9C43FF-FA43-42AF-94D5-489BF5AE9532}" type="presOf" srcId="{04D4EDAF-0E84-4C13-85C4-89F74668A9F4}" destId="{3B9FBC91-C122-4BDA-8DD2-6E88DB695FDC}" srcOrd="0" destOrd="1" presId="urn:microsoft.com/office/officeart/2005/8/layout/hProcess7"/>
    <dgm:cxn modelId="{91BF9EB0-79BB-41AE-A1E3-A045FD0EBC62}" type="presParOf" srcId="{B8CEC112-0BC0-4354-BCB3-5FCEF11BB55D}" destId="{16CDBB0A-529B-4B2D-B929-3681CDE10847}" srcOrd="0" destOrd="0" presId="urn:microsoft.com/office/officeart/2005/8/layout/hProcess7"/>
    <dgm:cxn modelId="{0B30C9B6-AB85-4C6B-AF83-CDA8C4F9A823}" type="presParOf" srcId="{16CDBB0A-529B-4B2D-B929-3681CDE10847}" destId="{F3584BBF-93D7-4AA1-B8B7-C6042475B3F2}" srcOrd="0" destOrd="0" presId="urn:microsoft.com/office/officeart/2005/8/layout/hProcess7"/>
    <dgm:cxn modelId="{32C75A65-DA11-4C27-9F02-0AFED5CE4147}" type="presParOf" srcId="{16CDBB0A-529B-4B2D-B929-3681CDE10847}" destId="{FCEA5B3C-B288-48B6-87A5-1E980E3C7DB5}" srcOrd="1" destOrd="0" presId="urn:microsoft.com/office/officeart/2005/8/layout/hProcess7"/>
    <dgm:cxn modelId="{A1EB180F-2E5B-40BE-8AF4-B9BE73328EB5}" type="presParOf" srcId="{16CDBB0A-529B-4B2D-B929-3681CDE10847}" destId="{3B9FBC91-C122-4BDA-8DD2-6E88DB695FDC}" srcOrd="2" destOrd="0" presId="urn:microsoft.com/office/officeart/2005/8/layout/hProcess7"/>
    <dgm:cxn modelId="{724576E5-3944-4590-8AF6-E429E583803A}" type="presParOf" srcId="{B8CEC112-0BC0-4354-BCB3-5FCEF11BB55D}" destId="{5096175A-4346-48AB-ACA1-EB3EBF364A60}" srcOrd="1" destOrd="0" presId="urn:microsoft.com/office/officeart/2005/8/layout/hProcess7"/>
    <dgm:cxn modelId="{35E88060-7FD2-4122-AEE2-EB2EF889C77B}" type="presParOf" srcId="{B8CEC112-0BC0-4354-BCB3-5FCEF11BB55D}" destId="{3AF4FDC2-5AFC-46EA-9D2F-2347C2EC5CF1}" srcOrd="2" destOrd="0" presId="urn:microsoft.com/office/officeart/2005/8/layout/hProcess7"/>
    <dgm:cxn modelId="{F44ABD59-DD96-4216-9892-A4AE4A14B130}" type="presParOf" srcId="{3AF4FDC2-5AFC-46EA-9D2F-2347C2EC5CF1}" destId="{188991F3-E863-4061-948F-CE56D9D915CE}" srcOrd="0" destOrd="0" presId="urn:microsoft.com/office/officeart/2005/8/layout/hProcess7"/>
    <dgm:cxn modelId="{6A5A3587-4157-4281-8591-3B52C49AF90D}" type="presParOf" srcId="{3AF4FDC2-5AFC-46EA-9D2F-2347C2EC5CF1}" destId="{001C4FB6-36B2-46C5-8D90-F2181D0A6B61}" srcOrd="1" destOrd="0" presId="urn:microsoft.com/office/officeart/2005/8/layout/hProcess7"/>
    <dgm:cxn modelId="{BD69A69F-9399-4876-91D9-C6C94E5AD233}" type="presParOf" srcId="{3AF4FDC2-5AFC-46EA-9D2F-2347C2EC5CF1}" destId="{223F72EB-BE4E-4946-84B8-B5DEEAE5272B}" srcOrd="2" destOrd="0" presId="urn:microsoft.com/office/officeart/2005/8/layout/hProcess7"/>
    <dgm:cxn modelId="{9D8E9439-99E3-4C3A-B4BE-D847341910D8}" type="presParOf" srcId="{B8CEC112-0BC0-4354-BCB3-5FCEF11BB55D}" destId="{9AC50CB4-7AAB-48D0-BA11-C1FC9DAE2CC7}" srcOrd="3" destOrd="0" presId="urn:microsoft.com/office/officeart/2005/8/layout/hProcess7"/>
    <dgm:cxn modelId="{F9303787-4B0F-489C-9B68-468958F254F7}" type="presParOf" srcId="{B8CEC112-0BC0-4354-BCB3-5FCEF11BB55D}" destId="{D9E1593E-09AF-4FEB-A041-1DDC008635D0}" srcOrd="4" destOrd="0" presId="urn:microsoft.com/office/officeart/2005/8/layout/hProcess7"/>
    <dgm:cxn modelId="{1D00274A-D374-4644-919E-55103E3299C4}" type="presParOf" srcId="{D9E1593E-09AF-4FEB-A041-1DDC008635D0}" destId="{424AF83D-365B-4F60-9601-FBEC6ABEE31A}" srcOrd="0" destOrd="0" presId="urn:microsoft.com/office/officeart/2005/8/layout/hProcess7"/>
    <dgm:cxn modelId="{49BC7FED-9926-40D6-AE80-1E0D2B97CDB8}" type="presParOf" srcId="{D9E1593E-09AF-4FEB-A041-1DDC008635D0}" destId="{E522BFD6-38DC-4F59-8371-3B02B7C634A7}" srcOrd="1" destOrd="0" presId="urn:microsoft.com/office/officeart/2005/8/layout/hProcess7"/>
    <dgm:cxn modelId="{F6F15722-D6B2-4345-B6B5-6E8E830CDFBA}" type="presParOf" srcId="{D9E1593E-09AF-4FEB-A041-1DDC008635D0}" destId="{AAD394E1-A605-4B5C-9D29-C03C42A629D2}" srcOrd="2" destOrd="0" presId="urn:microsoft.com/office/officeart/2005/8/layout/hProcess7"/>
    <dgm:cxn modelId="{4C0C0C8E-9384-471D-8024-2D10E6563CA5}" type="presParOf" srcId="{B8CEC112-0BC0-4354-BCB3-5FCEF11BB55D}" destId="{3B35D970-0C04-4C9E-B94B-5FAC1D3CFC04}" srcOrd="5" destOrd="0" presId="urn:microsoft.com/office/officeart/2005/8/layout/hProcess7"/>
    <dgm:cxn modelId="{3FE350B9-65E5-423B-97FF-C504A6FF6CA0}" type="presParOf" srcId="{B8CEC112-0BC0-4354-BCB3-5FCEF11BB55D}" destId="{27495523-75F6-4F2D-993C-880238F322DF}" srcOrd="6" destOrd="0" presId="urn:microsoft.com/office/officeart/2005/8/layout/hProcess7"/>
    <dgm:cxn modelId="{B32415DE-2F54-4682-A98A-03C3CEF120C7}" type="presParOf" srcId="{27495523-75F6-4F2D-993C-880238F322DF}" destId="{F1A4E07F-E117-40B9-B090-E665A460B754}" srcOrd="0" destOrd="0" presId="urn:microsoft.com/office/officeart/2005/8/layout/hProcess7"/>
    <dgm:cxn modelId="{DC4A3EF1-96D4-4677-A9FC-53D6F161DDB1}" type="presParOf" srcId="{27495523-75F6-4F2D-993C-880238F322DF}" destId="{AE15AAD7-81CC-4EDD-B9AE-B5AE4301EFFB}" srcOrd="1" destOrd="0" presId="urn:microsoft.com/office/officeart/2005/8/layout/hProcess7"/>
    <dgm:cxn modelId="{20D6F299-E774-42ED-9C33-3342E8839E43}" type="presParOf" srcId="{27495523-75F6-4F2D-993C-880238F322DF}" destId="{AB913CFB-36DE-40AB-93DF-F056B0936CE5}" srcOrd="2" destOrd="0" presId="urn:microsoft.com/office/officeart/2005/8/layout/hProcess7"/>
    <dgm:cxn modelId="{A21C1320-B9FC-494E-B9A5-06C7F4EF7A58}" type="presParOf" srcId="{B8CEC112-0BC0-4354-BCB3-5FCEF11BB55D}" destId="{90D2C239-EA80-4D52-A236-5E762356F530}" srcOrd="7" destOrd="0" presId="urn:microsoft.com/office/officeart/2005/8/layout/hProcess7"/>
    <dgm:cxn modelId="{65749FB4-B789-4F8F-A6E8-F6634A0607AF}" type="presParOf" srcId="{B8CEC112-0BC0-4354-BCB3-5FCEF11BB55D}" destId="{7A809E4D-5828-448F-B480-4F4FADFFB948}" srcOrd="8" destOrd="0" presId="urn:microsoft.com/office/officeart/2005/8/layout/hProcess7"/>
    <dgm:cxn modelId="{DC51DF82-6909-4007-98AA-A502130B21AD}" type="presParOf" srcId="{7A809E4D-5828-448F-B480-4F4FADFFB948}" destId="{F7732584-D104-48E8-A76B-AA27655B6866}" srcOrd="0" destOrd="0" presId="urn:microsoft.com/office/officeart/2005/8/layout/hProcess7"/>
    <dgm:cxn modelId="{4AD9A0F8-05A7-4B05-A338-978508652C43}" type="presParOf" srcId="{7A809E4D-5828-448F-B480-4F4FADFFB948}" destId="{8E28F6A4-EEFC-4170-99B3-2DC0DE3C7818}" srcOrd="1" destOrd="0" presId="urn:microsoft.com/office/officeart/2005/8/layout/hProcess7"/>
    <dgm:cxn modelId="{A36FDA29-C760-4B57-9B8C-1C706B9331DA}" type="presParOf" srcId="{7A809E4D-5828-448F-B480-4F4FADFFB948}" destId="{AB1A7856-7444-4EDF-A311-6E34D4CF3072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243897E-F212-4070-B0A6-DB6067D23EAA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DFF91822-BC06-4266-A867-9FD4F987C9CB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Purpose should be a one-line statement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A4AFB273-687F-4670-937B-E915113DC55B}" type="parTrans" cxnId="{9A7EE914-FABD-457E-ADA2-FF34B0DCF019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3DB76973-6FCD-44B8-A00C-D550BD6D4B07}" type="sibTrans" cxnId="{9A7EE914-FABD-457E-ADA2-FF34B0DCF019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2F387AC0-F1AA-428D-BD5E-F5F825CD6BB2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“The purpose of my report is to….”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80372BFA-0FC9-47FB-926D-A4B1DBAB5B15}" type="parTrans" cxnId="{B768B8AA-B7FC-4CB3-A1A2-205754285C7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297A09C5-A53D-4216-B3A3-2D8FF0FA14B0}" type="sibTrans" cxnId="{B768B8AA-B7FC-4CB3-A1A2-205754285C7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F32D9FCC-65B0-44FA-9749-C63F1AA77434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Use an action verb to express what report will do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1F3A0C87-9C9F-4BE9-9334-1FE03C7B4ED3}" type="parTrans" cxnId="{83F84F6E-4D5A-45F8-9946-CA867F0AA8BA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8155FAC1-5A5B-4E0D-85C9-EF9A8ECEC919}" type="sibTrans" cxnId="{83F84F6E-4D5A-45F8-9946-CA867F0AA8BA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260E45A7-B6A9-46B7-BF73-7AE35E0DC6CE}" type="pres">
      <dgm:prSet presAssocID="{F243897E-F212-4070-B0A6-DB6067D23EAA}" presName="Name0" presStyleCnt="0">
        <dgm:presLayoutVars>
          <dgm:dir/>
          <dgm:animLvl val="lvl"/>
          <dgm:resizeHandles val="exact"/>
        </dgm:presLayoutVars>
      </dgm:prSet>
      <dgm:spPr/>
    </dgm:pt>
    <dgm:pt modelId="{7DE32556-1444-470E-9FFE-2316201CBFFF}" type="pres">
      <dgm:prSet presAssocID="{DFF91822-BC06-4266-A867-9FD4F987C9C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663033A-B17F-490C-B4B3-B1852B7C4C67}" type="pres">
      <dgm:prSet presAssocID="{3DB76973-6FCD-44B8-A00C-D550BD6D4B07}" presName="parTxOnlySpace" presStyleCnt="0"/>
      <dgm:spPr/>
    </dgm:pt>
    <dgm:pt modelId="{140CDC9E-B8BC-4C3C-A20A-5F8DB180792C}" type="pres">
      <dgm:prSet presAssocID="{2F387AC0-F1AA-428D-BD5E-F5F825CD6BB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C5EF904-E751-4C24-996C-B63D09D272D5}" type="pres">
      <dgm:prSet presAssocID="{297A09C5-A53D-4216-B3A3-2D8FF0FA14B0}" presName="parTxOnlySpace" presStyleCnt="0"/>
      <dgm:spPr/>
    </dgm:pt>
    <dgm:pt modelId="{A0DDAF68-648D-47CC-B880-DA16F565BDCA}" type="pres">
      <dgm:prSet presAssocID="{F32D9FCC-65B0-44FA-9749-C63F1AA7743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A7EE914-FABD-457E-ADA2-FF34B0DCF019}" srcId="{F243897E-F212-4070-B0A6-DB6067D23EAA}" destId="{DFF91822-BC06-4266-A867-9FD4F987C9CB}" srcOrd="0" destOrd="0" parTransId="{A4AFB273-687F-4670-937B-E915113DC55B}" sibTransId="{3DB76973-6FCD-44B8-A00C-D550BD6D4B07}"/>
    <dgm:cxn modelId="{19E63C18-81F2-4067-8F60-FF52770E53AB}" type="presOf" srcId="{2F387AC0-F1AA-428D-BD5E-F5F825CD6BB2}" destId="{140CDC9E-B8BC-4C3C-A20A-5F8DB180792C}" srcOrd="0" destOrd="0" presId="urn:microsoft.com/office/officeart/2005/8/layout/chevron1"/>
    <dgm:cxn modelId="{374E1965-DA4D-48D7-8842-D417BAF94E9C}" type="presOf" srcId="{F243897E-F212-4070-B0A6-DB6067D23EAA}" destId="{260E45A7-B6A9-46B7-BF73-7AE35E0DC6CE}" srcOrd="0" destOrd="0" presId="urn:microsoft.com/office/officeart/2005/8/layout/chevron1"/>
    <dgm:cxn modelId="{A47B8169-9312-4779-A4EB-3DCCDDE36A16}" type="presOf" srcId="{F32D9FCC-65B0-44FA-9749-C63F1AA77434}" destId="{A0DDAF68-648D-47CC-B880-DA16F565BDCA}" srcOrd="0" destOrd="0" presId="urn:microsoft.com/office/officeart/2005/8/layout/chevron1"/>
    <dgm:cxn modelId="{83F84F6E-4D5A-45F8-9946-CA867F0AA8BA}" srcId="{F243897E-F212-4070-B0A6-DB6067D23EAA}" destId="{F32D9FCC-65B0-44FA-9749-C63F1AA77434}" srcOrd="2" destOrd="0" parTransId="{1F3A0C87-9C9F-4BE9-9334-1FE03C7B4ED3}" sibTransId="{8155FAC1-5A5B-4E0D-85C9-EF9A8ECEC919}"/>
    <dgm:cxn modelId="{B768B8AA-B7FC-4CB3-A1A2-205754285C7C}" srcId="{F243897E-F212-4070-B0A6-DB6067D23EAA}" destId="{2F387AC0-F1AA-428D-BD5E-F5F825CD6BB2}" srcOrd="1" destOrd="0" parTransId="{80372BFA-0FC9-47FB-926D-A4B1DBAB5B15}" sibTransId="{297A09C5-A53D-4216-B3A3-2D8FF0FA14B0}"/>
    <dgm:cxn modelId="{34A960C3-F626-4A43-9EAD-F62A497E74BE}" type="presOf" srcId="{DFF91822-BC06-4266-A867-9FD4F987C9CB}" destId="{7DE32556-1444-470E-9FFE-2316201CBFFF}" srcOrd="0" destOrd="0" presId="urn:microsoft.com/office/officeart/2005/8/layout/chevron1"/>
    <dgm:cxn modelId="{753D5122-D1D5-4AAF-93EC-DC4F44D58505}" type="presParOf" srcId="{260E45A7-B6A9-46B7-BF73-7AE35E0DC6CE}" destId="{7DE32556-1444-470E-9FFE-2316201CBFFF}" srcOrd="0" destOrd="0" presId="urn:microsoft.com/office/officeart/2005/8/layout/chevron1"/>
    <dgm:cxn modelId="{D5E77D29-6541-43F2-9D2B-390C7D7B1B93}" type="presParOf" srcId="{260E45A7-B6A9-46B7-BF73-7AE35E0DC6CE}" destId="{8663033A-B17F-490C-B4B3-B1852B7C4C67}" srcOrd="1" destOrd="0" presId="urn:microsoft.com/office/officeart/2005/8/layout/chevron1"/>
    <dgm:cxn modelId="{C1A98AB1-A549-4FFE-8A99-4B558EDFC49B}" type="presParOf" srcId="{260E45A7-B6A9-46B7-BF73-7AE35E0DC6CE}" destId="{140CDC9E-B8BC-4C3C-A20A-5F8DB180792C}" srcOrd="2" destOrd="0" presId="urn:microsoft.com/office/officeart/2005/8/layout/chevron1"/>
    <dgm:cxn modelId="{B4D2E685-E674-4C21-A8E2-E89A330E266C}" type="presParOf" srcId="{260E45A7-B6A9-46B7-BF73-7AE35E0DC6CE}" destId="{FC5EF904-E751-4C24-996C-B63D09D272D5}" srcOrd="3" destOrd="0" presId="urn:microsoft.com/office/officeart/2005/8/layout/chevron1"/>
    <dgm:cxn modelId="{C7979583-E2F4-448A-8E86-44954FFC225C}" type="presParOf" srcId="{260E45A7-B6A9-46B7-BF73-7AE35E0DC6CE}" destId="{A0DDAF68-648D-47CC-B880-DA16F565BDC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CF9AF-A774-465E-9DAD-8729C0585A1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F1F69E34-6E63-4E20-BF2C-32DB6072248B}">
      <dgm:prSet phldrT="[Text]" custT="1"/>
      <dgm:spPr/>
      <dgm:t>
        <a:bodyPr/>
        <a:lstStyle/>
        <a:p>
          <a:pPr rtl="0"/>
          <a:r>
            <a:rPr lang="en-US" sz="1800" dirty="0">
              <a:latin typeface="Nunito" pitchFamily="2" charset="0"/>
            </a:rPr>
            <a:t>Researched performed by you, generating information or data from a variety of sources that might include observations, tests of equipment, and laboratory experiments or field research.</a:t>
          </a:r>
          <a:endParaRPr lang="en-GB" sz="1800" dirty="0">
            <a:latin typeface="Nunito" pitchFamily="2" charset="0"/>
          </a:endParaRPr>
        </a:p>
      </dgm:t>
    </dgm:pt>
    <dgm:pt modelId="{425ACDBF-8EFA-42FC-931C-4F545186C6A5}" type="parTrans" cxnId="{291AEAB4-6535-4B87-A64B-907B2DD7C72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EFB7A439-D866-4895-B139-F393C78BB23E}" type="sibTrans" cxnId="{291AEAB4-6535-4B87-A64B-907B2DD7C720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04509D3-B953-4359-9814-067F464DBC82}">
      <dgm:prSet phldrT="[Text]" custT="1"/>
      <dgm:spPr/>
      <dgm:t>
        <a:bodyPr/>
        <a:lstStyle/>
        <a:p>
          <a:r>
            <a:rPr lang="en-US" sz="1800" dirty="0">
              <a:latin typeface="Nunito" pitchFamily="2" charset="0"/>
            </a:rPr>
            <a:t>Relying on already printed or published information taken from sources including books, periodicals, newspapers, encyclopedias, reports, proposals or other business documents. Secondary research requires citations</a:t>
          </a:r>
          <a:endParaRPr lang="en-GB" sz="1800" dirty="0">
            <a:latin typeface="Nunito" pitchFamily="2" charset="0"/>
          </a:endParaRPr>
        </a:p>
      </dgm:t>
    </dgm:pt>
    <dgm:pt modelId="{572CD680-F2B4-4FE5-9B33-24C0A0815B07}" type="parTrans" cxnId="{CDBF7045-84CA-49B3-84D8-6760655B2AF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5A6E4611-ED52-4FFD-91C2-ECD7FB01E7F5}" type="sibTrans" cxnId="{CDBF7045-84CA-49B3-84D8-6760655B2AFF}">
      <dgm:prSet/>
      <dgm:spPr/>
      <dgm:t>
        <a:bodyPr/>
        <a:lstStyle/>
        <a:p>
          <a:endParaRPr lang="en-GB" sz="1800">
            <a:latin typeface="Nunito" pitchFamily="2" charset="0"/>
          </a:endParaRPr>
        </a:p>
      </dgm:t>
    </dgm:pt>
    <dgm:pt modelId="{D9A45536-8F14-4727-9FA4-DB10C78DE453}" type="pres">
      <dgm:prSet presAssocID="{B46CF9AF-A774-465E-9DAD-8729C0585A16}" presName="diagram" presStyleCnt="0">
        <dgm:presLayoutVars>
          <dgm:dir/>
          <dgm:resizeHandles val="exact"/>
        </dgm:presLayoutVars>
      </dgm:prSet>
      <dgm:spPr/>
    </dgm:pt>
    <dgm:pt modelId="{DFF52F5C-1BBB-4D5A-BF1C-E8884A6A0E5D}" type="pres">
      <dgm:prSet presAssocID="{F1F69E34-6E63-4E20-BF2C-32DB6072248B}" presName="node" presStyleLbl="node1" presStyleIdx="0" presStyleCnt="2">
        <dgm:presLayoutVars>
          <dgm:bulletEnabled val="1"/>
        </dgm:presLayoutVars>
      </dgm:prSet>
      <dgm:spPr/>
    </dgm:pt>
    <dgm:pt modelId="{4B4B4E74-DDD9-4748-A5FB-C15C806A6D9E}" type="pres">
      <dgm:prSet presAssocID="{EFB7A439-D866-4895-B139-F393C78BB23E}" presName="sibTrans" presStyleCnt="0"/>
      <dgm:spPr/>
    </dgm:pt>
    <dgm:pt modelId="{F1585F18-DF5C-4CAC-9FD8-F7CCD6EE23C6}" type="pres">
      <dgm:prSet presAssocID="{504509D3-B953-4359-9814-067F464DBC82}" presName="node" presStyleLbl="node1" presStyleIdx="1" presStyleCnt="2">
        <dgm:presLayoutVars>
          <dgm:bulletEnabled val="1"/>
        </dgm:presLayoutVars>
      </dgm:prSet>
      <dgm:spPr/>
    </dgm:pt>
  </dgm:ptLst>
  <dgm:cxnLst>
    <dgm:cxn modelId="{CDBF7045-84CA-49B3-84D8-6760655B2AFF}" srcId="{B46CF9AF-A774-465E-9DAD-8729C0585A16}" destId="{504509D3-B953-4359-9814-067F464DBC82}" srcOrd="1" destOrd="0" parTransId="{572CD680-F2B4-4FE5-9B33-24C0A0815B07}" sibTransId="{5A6E4611-ED52-4FFD-91C2-ECD7FB01E7F5}"/>
    <dgm:cxn modelId="{FE7D5B5A-F2BE-427B-B79B-21913764CE8D}" type="presOf" srcId="{F1F69E34-6E63-4E20-BF2C-32DB6072248B}" destId="{DFF52F5C-1BBB-4D5A-BF1C-E8884A6A0E5D}" srcOrd="0" destOrd="0" presId="urn:microsoft.com/office/officeart/2005/8/layout/default"/>
    <dgm:cxn modelId="{D91A4083-1A99-4F91-B208-A175603DC758}" type="presOf" srcId="{504509D3-B953-4359-9814-067F464DBC82}" destId="{F1585F18-DF5C-4CAC-9FD8-F7CCD6EE23C6}" srcOrd="0" destOrd="0" presId="urn:microsoft.com/office/officeart/2005/8/layout/default"/>
    <dgm:cxn modelId="{291AEAB4-6535-4B87-A64B-907B2DD7C720}" srcId="{B46CF9AF-A774-465E-9DAD-8729C0585A16}" destId="{F1F69E34-6E63-4E20-BF2C-32DB6072248B}" srcOrd="0" destOrd="0" parTransId="{425ACDBF-8EFA-42FC-931C-4F545186C6A5}" sibTransId="{EFB7A439-D866-4895-B139-F393C78BB23E}"/>
    <dgm:cxn modelId="{343194FB-8776-42B1-A31D-6F1C7640FBEF}" type="presOf" srcId="{B46CF9AF-A774-465E-9DAD-8729C0585A16}" destId="{D9A45536-8F14-4727-9FA4-DB10C78DE453}" srcOrd="0" destOrd="0" presId="urn:microsoft.com/office/officeart/2005/8/layout/default"/>
    <dgm:cxn modelId="{388D4EBF-1162-48E8-B33B-956D2910D660}" type="presParOf" srcId="{D9A45536-8F14-4727-9FA4-DB10C78DE453}" destId="{DFF52F5C-1BBB-4D5A-BF1C-E8884A6A0E5D}" srcOrd="0" destOrd="0" presId="urn:microsoft.com/office/officeart/2005/8/layout/default"/>
    <dgm:cxn modelId="{C90A9045-33C9-4138-8E76-DB643A1BDC46}" type="presParOf" srcId="{D9A45536-8F14-4727-9FA4-DB10C78DE453}" destId="{4B4B4E74-DDD9-4748-A5FB-C15C806A6D9E}" srcOrd="1" destOrd="0" presId="urn:microsoft.com/office/officeart/2005/8/layout/default"/>
    <dgm:cxn modelId="{670AFA38-D799-4DB3-8782-AAE28B16C3DE}" type="presParOf" srcId="{D9A45536-8F14-4727-9FA4-DB10C78DE453}" destId="{F1585F18-DF5C-4CAC-9FD8-F7CCD6EE23C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7AD97B-AC8B-44A7-9B22-5064CCF2E475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90F53F41-549A-48B6-9E4A-7CE4AB38F15F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Preparing a survey or a questionnaire targeting a group of respondents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28230876-788E-40E7-A1C9-196E61744A59}" type="parTrans" cxnId="{F5E3336C-78A8-40AE-95D1-463AF84CF4AF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9517FA18-E575-457F-B2C7-C72AB1EF9018}" type="sibTrans" cxnId="{F5E3336C-78A8-40AE-95D1-463AF84CF4AF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B8F8965E-FBF2-4150-A9A6-850126E4B23D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Conducting face‐to‐face interviews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51220C65-8776-4A24-A33C-B110D0440D38}" type="parTrans" cxnId="{26016117-B0A0-4AD4-AB10-3A88E17A60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A430CE-B2B1-4A28-96DB-C30A426DDF56}" type="sibTrans" cxnId="{26016117-B0A0-4AD4-AB10-3A88E17A600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EFFB80-E3A9-4CF2-A8BB-FC82CF8885DE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Interviewing individuals through telephone calls and online surveys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24C40D99-E9C0-40E7-A4D8-C82D8E336118}" type="parTrans" cxnId="{D8AE50FC-3143-4579-9D3C-F7C54DF03B6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CACD28-F452-4BAA-8195-4FEB8236A99D}" type="sibTrans" cxnId="{D8AE50FC-3143-4579-9D3C-F7C54DF03B6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1EA4036-AE1C-43E2-A985-C69DB3C5904C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Using social media, such as Twitter, Facebook, and LinkedIn, to collect </a:t>
          </a:r>
          <a:r>
            <a:rPr lang="en-GB" sz="1800" dirty="0">
              <a:solidFill>
                <a:schemeClr val="tx1"/>
              </a:solidFill>
              <a:latin typeface="Nunito" pitchFamily="2" charset="0"/>
            </a:rPr>
            <a:t>information</a:t>
          </a:r>
        </a:p>
      </dgm:t>
    </dgm:pt>
    <dgm:pt modelId="{3CFC98A3-334E-45E3-BBA6-3D8D352D3056}" type="parTrans" cxnId="{F01A6494-CDCA-4F3E-8BE6-105CE17077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175510-37D4-4E22-A630-19DEE03FA392}" type="sibTrans" cxnId="{F01A6494-CDCA-4F3E-8BE6-105CE170772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6E633D5-4EC5-43FD-BBCD-329A1FB281A6}">
      <dgm:prSet custT="1"/>
      <dgm:spPr/>
      <dgm:t>
        <a:bodyPr/>
        <a:lstStyle/>
        <a:p>
          <a:r>
            <a:rPr lang="en-GB" sz="1800" dirty="0">
              <a:solidFill>
                <a:schemeClr val="tx1"/>
              </a:solidFill>
              <a:latin typeface="Nunito" pitchFamily="2" charset="0"/>
            </a:rPr>
            <a:t>Visiting job sites</a:t>
          </a:r>
        </a:p>
      </dgm:t>
    </dgm:pt>
    <dgm:pt modelId="{95C8491C-D4AE-4549-A01E-3C07AE808A42}" type="parTrans" cxnId="{9B11C11A-DE4B-4FA7-908B-902D0FE842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3385CF-66FC-41CF-8395-FA2A3AB3C5E0}" type="sibTrans" cxnId="{9B11C11A-DE4B-4FA7-908B-902D0FE842B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EF8B92-4AA5-4631-8453-CFB65481C686}" type="pres">
      <dgm:prSet presAssocID="{0E7AD97B-AC8B-44A7-9B22-5064CCF2E475}" presName="diagram" presStyleCnt="0">
        <dgm:presLayoutVars>
          <dgm:dir/>
          <dgm:resizeHandles val="exact"/>
        </dgm:presLayoutVars>
      </dgm:prSet>
      <dgm:spPr/>
    </dgm:pt>
    <dgm:pt modelId="{B129D7BB-59F8-4316-A95E-386C6B56FC0B}" type="pres">
      <dgm:prSet presAssocID="{90F53F41-549A-48B6-9E4A-7CE4AB38F15F}" presName="node" presStyleLbl="node1" presStyleIdx="0" presStyleCnt="5">
        <dgm:presLayoutVars>
          <dgm:bulletEnabled val="1"/>
        </dgm:presLayoutVars>
      </dgm:prSet>
      <dgm:spPr/>
    </dgm:pt>
    <dgm:pt modelId="{6D4180DE-660F-4BB0-912A-F344E4CA9F20}" type="pres">
      <dgm:prSet presAssocID="{9517FA18-E575-457F-B2C7-C72AB1EF9018}" presName="sibTrans" presStyleCnt="0"/>
      <dgm:spPr/>
    </dgm:pt>
    <dgm:pt modelId="{6B115500-3357-48FC-8F34-76CBB1DF03DB}" type="pres">
      <dgm:prSet presAssocID="{B8F8965E-FBF2-4150-A9A6-850126E4B23D}" presName="node" presStyleLbl="node1" presStyleIdx="1" presStyleCnt="5">
        <dgm:presLayoutVars>
          <dgm:bulletEnabled val="1"/>
        </dgm:presLayoutVars>
      </dgm:prSet>
      <dgm:spPr/>
    </dgm:pt>
    <dgm:pt modelId="{310A53EC-6DFC-4E02-9B5C-0903DE6036D7}" type="pres">
      <dgm:prSet presAssocID="{90A430CE-B2B1-4A28-96DB-C30A426DDF56}" presName="sibTrans" presStyleCnt="0"/>
      <dgm:spPr/>
    </dgm:pt>
    <dgm:pt modelId="{D4DDD801-9571-4475-AE8E-A45C351AD5CF}" type="pres">
      <dgm:prSet presAssocID="{BCEFFB80-E3A9-4CF2-A8BB-FC82CF8885DE}" presName="node" presStyleLbl="node1" presStyleIdx="2" presStyleCnt="5">
        <dgm:presLayoutVars>
          <dgm:bulletEnabled val="1"/>
        </dgm:presLayoutVars>
      </dgm:prSet>
      <dgm:spPr/>
    </dgm:pt>
    <dgm:pt modelId="{A74387F8-64B0-45E0-B188-A72EF384421B}" type="pres">
      <dgm:prSet presAssocID="{4ACACD28-F452-4BAA-8195-4FEB8236A99D}" presName="sibTrans" presStyleCnt="0"/>
      <dgm:spPr/>
    </dgm:pt>
    <dgm:pt modelId="{1A5B12B4-CA5F-4479-9310-A426D50FD2CF}" type="pres">
      <dgm:prSet presAssocID="{E1EA4036-AE1C-43E2-A985-C69DB3C5904C}" presName="node" presStyleLbl="node1" presStyleIdx="3" presStyleCnt="5">
        <dgm:presLayoutVars>
          <dgm:bulletEnabled val="1"/>
        </dgm:presLayoutVars>
      </dgm:prSet>
      <dgm:spPr/>
    </dgm:pt>
    <dgm:pt modelId="{08298A27-90E1-4C38-A351-28E6323C791B}" type="pres">
      <dgm:prSet presAssocID="{A4175510-37D4-4E22-A630-19DEE03FA392}" presName="sibTrans" presStyleCnt="0"/>
      <dgm:spPr/>
    </dgm:pt>
    <dgm:pt modelId="{57F752F2-A5D3-4B7B-A110-4D9F43630B8A}" type="pres">
      <dgm:prSet presAssocID="{26E633D5-4EC5-43FD-BBCD-329A1FB281A6}" presName="node" presStyleLbl="node1" presStyleIdx="4" presStyleCnt="5">
        <dgm:presLayoutVars>
          <dgm:bulletEnabled val="1"/>
        </dgm:presLayoutVars>
      </dgm:prSet>
      <dgm:spPr/>
    </dgm:pt>
  </dgm:ptLst>
  <dgm:cxnLst>
    <dgm:cxn modelId="{4875FC11-2FDB-4066-83DD-482F665E134D}" type="presOf" srcId="{B8F8965E-FBF2-4150-A9A6-850126E4B23D}" destId="{6B115500-3357-48FC-8F34-76CBB1DF03DB}" srcOrd="0" destOrd="0" presId="urn:microsoft.com/office/officeart/2005/8/layout/default"/>
    <dgm:cxn modelId="{26016117-B0A0-4AD4-AB10-3A88E17A6008}" srcId="{0E7AD97B-AC8B-44A7-9B22-5064CCF2E475}" destId="{B8F8965E-FBF2-4150-A9A6-850126E4B23D}" srcOrd="1" destOrd="0" parTransId="{51220C65-8776-4A24-A33C-B110D0440D38}" sibTransId="{90A430CE-B2B1-4A28-96DB-C30A426DDF56}"/>
    <dgm:cxn modelId="{9B11C11A-DE4B-4FA7-908B-902D0FE842B0}" srcId="{0E7AD97B-AC8B-44A7-9B22-5064CCF2E475}" destId="{26E633D5-4EC5-43FD-BBCD-329A1FB281A6}" srcOrd="4" destOrd="0" parTransId="{95C8491C-D4AE-4549-A01E-3C07AE808A42}" sibTransId="{FC3385CF-66FC-41CF-8395-FA2A3AB3C5E0}"/>
    <dgm:cxn modelId="{AE25EF23-C943-4EA8-A2A4-014926B22719}" type="presOf" srcId="{90F53F41-549A-48B6-9E4A-7CE4AB38F15F}" destId="{B129D7BB-59F8-4316-A95E-386C6B56FC0B}" srcOrd="0" destOrd="0" presId="urn:microsoft.com/office/officeart/2005/8/layout/default"/>
    <dgm:cxn modelId="{F5E3336C-78A8-40AE-95D1-463AF84CF4AF}" srcId="{0E7AD97B-AC8B-44A7-9B22-5064CCF2E475}" destId="{90F53F41-549A-48B6-9E4A-7CE4AB38F15F}" srcOrd="0" destOrd="0" parTransId="{28230876-788E-40E7-A1C9-196E61744A59}" sibTransId="{9517FA18-E575-457F-B2C7-C72AB1EF9018}"/>
    <dgm:cxn modelId="{F01A6494-CDCA-4F3E-8BE6-105CE1707720}" srcId="{0E7AD97B-AC8B-44A7-9B22-5064CCF2E475}" destId="{E1EA4036-AE1C-43E2-A985-C69DB3C5904C}" srcOrd="3" destOrd="0" parTransId="{3CFC98A3-334E-45E3-BBA6-3D8D352D3056}" sibTransId="{A4175510-37D4-4E22-A630-19DEE03FA392}"/>
    <dgm:cxn modelId="{4F339995-4E71-4BA8-A0FE-2E9C75951175}" type="presOf" srcId="{BCEFFB80-E3A9-4CF2-A8BB-FC82CF8885DE}" destId="{D4DDD801-9571-4475-AE8E-A45C351AD5CF}" srcOrd="0" destOrd="0" presId="urn:microsoft.com/office/officeart/2005/8/layout/default"/>
    <dgm:cxn modelId="{EADF71A4-7471-4B22-9CBF-0CDABD9C3194}" type="presOf" srcId="{E1EA4036-AE1C-43E2-A985-C69DB3C5904C}" destId="{1A5B12B4-CA5F-4479-9310-A426D50FD2CF}" srcOrd="0" destOrd="0" presId="urn:microsoft.com/office/officeart/2005/8/layout/default"/>
    <dgm:cxn modelId="{760F76BC-E696-4F95-AB2F-F43F12D4C1E1}" type="presOf" srcId="{0E7AD97B-AC8B-44A7-9B22-5064CCF2E475}" destId="{6EEF8B92-4AA5-4631-8453-CFB65481C686}" srcOrd="0" destOrd="0" presId="urn:microsoft.com/office/officeart/2005/8/layout/default"/>
    <dgm:cxn modelId="{7E4A36E3-C850-460B-A8F2-9851BC4D7931}" type="presOf" srcId="{26E633D5-4EC5-43FD-BBCD-329A1FB281A6}" destId="{57F752F2-A5D3-4B7B-A110-4D9F43630B8A}" srcOrd="0" destOrd="0" presId="urn:microsoft.com/office/officeart/2005/8/layout/default"/>
    <dgm:cxn modelId="{D8AE50FC-3143-4579-9D3C-F7C54DF03B62}" srcId="{0E7AD97B-AC8B-44A7-9B22-5064CCF2E475}" destId="{BCEFFB80-E3A9-4CF2-A8BB-FC82CF8885DE}" srcOrd="2" destOrd="0" parTransId="{24C40D99-E9C0-40E7-A4D8-C82D8E336118}" sibTransId="{4ACACD28-F452-4BAA-8195-4FEB8236A99D}"/>
    <dgm:cxn modelId="{7509D7CE-7934-4789-8622-C5897179B60B}" type="presParOf" srcId="{6EEF8B92-4AA5-4631-8453-CFB65481C686}" destId="{B129D7BB-59F8-4316-A95E-386C6B56FC0B}" srcOrd="0" destOrd="0" presId="urn:microsoft.com/office/officeart/2005/8/layout/default"/>
    <dgm:cxn modelId="{DC83052B-3712-4F72-B20F-85B25CF33414}" type="presParOf" srcId="{6EEF8B92-4AA5-4631-8453-CFB65481C686}" destId="{6D4180DE-660F-4BB0-912A-F344E4CA9F20}" srcOrd="1" destOrd="0" presId="urn:microsoft.com/office/officeart/2005/8/layout/default"/>
    <dgm:cxn modelId="{7E3B4931-CD7A-43EF-962F-4D0B88FAE5AD}" type="presParOf" srcId="{6EEF8B92-4AA5-4631-8453-CFB65481C686}" destId="{6B115500-3357-48FC-8F34-76CBB1DF03DB}" srcOrd="2" destOrd="0" presId="urn:microsoft.com/office/officeart/2005/8/layout/default"/>
    <dgm:cxn modelId="{9C0F1356-C06C-4614-9927-EF04D846226E}" type="presParOf" srcId="{6EEF8B92-4AA5-4631-8453-CFB65481C686}" destId="{310A53EC-6DFC-4E02-9B5C-0903DE6036D7}" srcOrd="3" destOrd="0" presId="urn:microsoft.com/office/officeart/2005/8/layout/default"/>
    <dgm:cxn modelId="{FF41A063-487C-4357-A9D0-82AA7F4D4668}" type="presParOf" srcId="{6EEF8B92-4AA5-4631-8453-CFB65481C686}" destId="{D4DDD801-9571-4475-AE8E-A45C351AD5CF}" srcOrd="4" destOrd="0" presId="urn:microsoft.com/office/officeart/2005/8/layout/default"/>
    <dgm:cxn modelId="{323030DE-D4A4-49AC-A09C-A213BBE123E6}" type="presParOf" srcId="{6EEF8B92-4AA5-4631-8453-CFB65481C686}" destId="{A74387F8-64B0-45E0-B188-A72EF384421B}" srcOrd="5" destOrd="0" presId="urn:microsoft.com/office/officeart/2005/8/layout/default"/>
    <dgm:cxn modelId="{965B8043-AEE3-4922-9A96-03FA7D3B1704}" type="presParOf" srcId="{6EEF8B92-4AA5-4631-8453-CFB65481C686}" destId="{1A5B12B4-CA5F-4479-9310-A426D50FD2CF}" srcOrd="6" destOrd="0" presId="urn:microsoft.com/office/officeart/2005/8/layout/default"/>
    <dgm:cxn modelId="{9C58056F-CAE2-4AE0-9E6E-2D082B3CAAEF}" type="presParOf" srcId="{6EEF8B92-4AA5-4631-8453-CFB65481C686}" destId="{08298A27-90E1-4C38-A351-28E6323C791B}" srcOrd="7" destOrd="0" presId="urn:microsoft.com/office/officeart/2005/8/layout/default"/>
    <dgm:cxn modelId="{412926AD-335A-4868-A3FB-003775510E3B}" type="presParOf" srcId="{6EEF8B92-4AA5-4631-8453-CFB65481C686}" destId="{57F752F2-A5D3-4B7B-A110-4D9F43630B8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BFF84C-337F-4FE9-903F-017D5CDC6BC3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68B03EF7-6025-46E3-B8E3-5D6630387F73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Monitor customer comments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7D195ACC-A2FF-4528-95B7-38FA6143241A}" type="parTrans" cxnId="{9EC58CBD-D82F-4E44-9804-3714D66DD52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98CC833-29DC-4383-8F59-17DF1770A9B7}" type="sibTrans" cxnId="{9EC58CBD-D82F-4E44-9804-3714D66DD52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439A4E1-9C6D-41D0-A342-9DE8ACF277BC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Monitor what people are saying about products/services (</a:t>
          </a:r>
          <a:r>
            <a:rPr lang="en-US" sz="1800" dirty="0" err="1">
              <a:solidFill>
                <a:schemeClr val="tx1"/>
              </a:solidFill>
              <a:latin typeface="Nunito" pitchFamily="2" charset="0"/>
            </a:rPr>
            <a:t>uberVu</a:t>
          </a:r>
          <a:r>
            <a:rPr lang="en-US" sz="1800" dirty="0">
              <a:solidFill>
                <a:schemeClr val="tx1"/>
              </a:solidFill>
              <a:latin typeface="Nunito" pitchFamily="2" charset="0"/>
            </a:rPr>
            <a:t>, Spiral16, </a:t>
          </a:r>
          <a:r>
            <a:rPr lang="en-US" sz="1800" dirty="0" err="1">
              <a:solidFill>
                <a:schemeClr val="tx1"/>
              </a:solidFill>
              <a:latin typeface="Nunito" pitchFamily="2" charset="0"/>
            </a:rPr>
            <a:t>SocialMention</a:t>
          </a:r>
          <a:r>
            <a:rPr lang="en-US" sz="1800" dirty="0">
              <a:solidFill>
                <a:schemeClr val="tx1"/>
              </a:solidFill>
              <a:latin typeface="Nunito" pitchFamily="2" charset="0"/>
            </a:rPr>
            <a:t>)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83004716-C556-4A5A-8730-4922F0E47BBD}" type="parTrans" cxnId="{2723372A-E768-4CF6-95F3-F39A77A8788E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32A3FA55-3C71-4FFE-979A-1B56E38589D0}" type="sibTrans" cxnId="{2723372A-E768-4CF6-95F3-F39A77A8788E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1BB4D0BA-1ED0-4CAD-A738-61BFBA87E169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Access blog sites’ “most commented” sections 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A41412A7-4025-4E1A-BFA0-26D25F8BA8F8}" type="parTrans" cxnId="{6EAA2908-221C-4689-BEC2-39E91883E296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9AAA5C7F-EC58-4B02-A945-698BCEB40D0B}" type="sibTrans" cxnId="{6EAA2908-221C-4689-BEC2-39E91883E296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AF817E7-28D9-46B8-A3E0-AA7013660BF2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Pose research questions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95B6151F-47DF-4CB0-B57D-1FEAA4E0A51E}" type="parTrans" cxnId="{6F6ABBB7-E89E-4333-9107-2F65192222CF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84087FA6-F7E3-4EBA-970C-A44565964398}" type="sibTrans" cxnId="{6F6ABBB7-E89E-4333-9107-2F65192222CF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7CEA15BE-A637-4D23-BA15-73E7EBC9803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Crowdsourcing (getting information from the general public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665183FC-8E14-49D6-8A30-183B1CE6CF8E}" type="parTrans" cxnId="{7BEE09A2-1493-424A-AA9C-746B8CF3512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6A20EB75-9371-4FDD-BDE9-2EEF9D23EFFC}" type="sibTrans" cxnId="{7BEE09A2-1493-424A-AA9C-746B8CF3512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93AC6AB-DD7F-4CB2-A251-6940BD34246E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Collect, collate and analyze data synchronously from Facebook and Twitter by asking questions 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7C65A1CE-4E16-4E09-A21F-34164D9CF96F}" type="parTrans" cxnId="{CA6BEC8C-D8A0-4BCA-A2A8-DF745AABB5A2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2B7476BF-6F1C-4474-8701-B74407AFADF3}" type="sibTrans" cxnId="{CA6BEC8C-D8A0-4BCA-A2A8-DF745AABB5A2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1D4C3A0C-024F-4F4C-A2C0-915374E30474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Develop infographics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D476941D-E115-4295-AD61-8A86DF5FF004}" type="parTrans" cxnId="{8D796C86-E494-4940-B29B-A4D522CB6011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9A8A9FE2-2E6D-466D-8A6A-9AF34D4FEA6E}" type="sibTrans" cxnId="{8D796C86-E494-4940-B29B-A4D522CB6011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A460ED3-76E2-48A3-A07A-1BE4EB7F1B2F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Infographics are tables and figures used for “data </a:t>
          </a:r>
          <a:r>
            <a:rPr lang="en-GB" sz="1800" dirty="0">
              <a:solidFill>
                <a:schemeClr val="tx1"/>
              </a:solidFill>
              <a:latin typeface="Nunito" pitchFamily="2" charset="0"/>
            </a:rPr>
            <a:t>visualization” (Krum).</a:t>
          </a:r>
        </a:p>
      </dgm:t>
    </dgm:pt>
    <dgm:pt modelId="{4B8C6966-F3A4-45DB-A906-28BE370CADD0}" type="parTrans" cxnId="{3E94A3BE-81DC-4A4E-8137-B285843846F8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5F042629-9326-4D8E-8B52-5D04AD032A4C}" type="sibTrans" cxnId="{3E94A3BE-81DC-4A4E-8137-B285843846F8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FEEA1055-1770-4AC1-98D9-FEE5EFDE461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Use socials like delicious.com for findings statistics, data, visuals and more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CB8D2B7F-A1B9-4CA4-A7A1-E2650D722352}" type="parTrans" cxnId="{443747A8-59E5-4602-B215-9813FFFF2C1A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B301D795-26F8-42F1-8CB4-4CD1E6C80BEF}" type="sibTrans" cxnId="{443747A8-59E5-4602-B215-9813FFFF2C1A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699F6907-C715-4AA4-BCC2-34F9FE25FB59}" type="pres">
      <dgm:prSet presAssocID="{DCBFF84C-337F-4FE9-903F-017D5CDC6BC3}" presName="linearFlow" presStyleCnt="0">
        <dgm:presLayoutVars>
          <dgm:dir/>
          <dgm:animLvl val="lvl"/>
          <dgm:resizeHandles val="exact"/>
        </dgm:presLayoutVars>
      </dgm:prSet>
      <dgm:spPr/>
    </dgm:pt>
    <dgm:pt modelId="{19F69B48-5E9C-45BA-8EA9-EE3BFB2D2891}" type="pres">
      <dgm:prSet presAssocID="{68B03EF7-6025-46E3-B8E3-5D6630387F73}" presName="composite" presStyleCnt="0"/>
      <dgm:spPr/>
    </dgm:pt>
    <dgm:pt modelId="{2BE5557B-3F90-4A4E-BDFD-4EEEC10B0346}" type="pres">
      <dgm:prSet presAssocID="{68B03EF7-6025-46E3-B8E3-5D6630387F7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95E01F7-2EDA-404A-BB92-EEAACB57681B}" type="pres">
      <dgm:prSet presAssocID="{68B03EF7-6025-46E3-B8E3-5D6630387F73}" presName="descendantText" presStyleLbl="alignAcc1" presStyleIdx="0" presStyleCnt="3">
        <dgm:presLayoutVars>
          <dgm:bulletEnabled val="1"/>
        </dgm:presLayoutVars>
      </dgm:prSet>
      <dgm:spPr/>
    </dgm:pt>
    <dgm:pt modelId="{F2B6616C-5DF5-4192-A504-818EA73A6C0E}" type="pres">
      <dgm:prSet presAssocID="{C98CC833-29DC-4383-8F59-17DF1770A9B7}" presName="sp" presStyleCnt="0"/>
      <dgm:spPr/>
    </dgm:pt>
    <dgm:pt modelId="{063CD7F7-2B10-4155-862A-142F58E06D74}" type="pres">
      <dgm:prSet presAssocID="{CAF817E7-28D9-46B8-A3E0-AA7013660BF2}" presName="composite" presStyleCnt="0"/>
      <dgm:spPr/>
    </dgm:pt>
    <dgm:pt modelId="{84B836C3-162E-446F-8CD2-BB3FF5BB370C}" type="pres">
      <dgm:prSet presAssocID="{CAF817E7-28D9-46B8-A3E0-AA7013660BF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6E6247C-9ED6-4B79-8B2E-135C62605426}" type="pres">
      <dgm:prSet presAssocID="{CAF817E7-28D9-46B8-A3E0-AA7013660BF2}" presName="descendantText" presStyleLbl="alignAcc1" presStyleIdx="1" presStyleCnt="3">
        <dgm:presLayoutVars>
          <dgm:bulletEnabled val="1"/>
        </dgm:presLayoutVars>
      </dgm:prSet>
      <dgm:spPr/>
    </dgm:pt>
    <dgm:pt modelId="{6A0524F2-1662-4711-A816-1404F65083DB}" type="pres">
      <dgm:prSet presAssocID="{84087FA6-F7E3-4EBA-970C-A44565964398}" presName="sp" presStyleCnt="0"/>
      <dgm:spPr/>
    </dgm:pt>
    <dgm:pt modelId="{7F6609DE-B077-4937-B38F-EE8C64EBF5C3}" type="pres">
      <dgm:prSet presAssocID="{1D4C3A0C-024F-4F4C-A2C0-915374E30474}" presName="composite" presStyleCnt="0"/>
      <dgm:spPr/>
    </dgm:pt>
    <dgm:pt modelId="{54C694CF-9BBD-411C-8934-EDE1DAC6AAF0}" type="pres">
      <dgm:prSet presAssocID="{1D4C3A0C-024F-4F4C-A2C0-915374E3047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923D594-C026-4DD8-B60A-E3B6D6763BEE}" type="pres">
      <dgm:prSet presAssocID="{1D4C3A0C-024F-4F4C-A2C0-915374E3047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EAA2908-221C-4689-BEC2-39E91883E296}" srcId="{68B03EF7-6025-46E3-B8E3-5D6630387F73}" destId="{1BB4D0BA-1ED0-4CAD-A738-61BFBA87E169}" srcOrd="1" destOrd="0" parTransId="{A41412A7-4025-4E1A-BFA0-26D25F8BA8F8}" sibTransId="{9AAA5C7F-EC58-4B02-A945-698BCEB40D0B}"/>
    <dgm:cxn modelId="{2723372A-E768-4CF6-95F3-F39A77A8788E}" srcId="{68B03EF7-6025-46E3-B8E3-5D6630387F73}" destId="{C439A4E1-9C6D-41D0-A342-9DE8ACF277BC}" srcOrd="0" destOrd="0" parTransId="{83004716-C556-4A5A-8730-4922F0E47BBD}" sibTransId="{32A3FA55-3C71-4FFE-979A-1B56E38589D0}"/>
    <dgm:cxn modelId="{A3FB802B-DB03-4D3F-AD4C-4A3D6C74062E}" type="presOf" srcId="{1D4C3A0C-024F-4F4C-A2C0-915374E30474}" destId="{54C694CF-9BBD-411C-8934-EDE1DAC6AAF0}" srcOrd="0" destOrd="0" presId="urn:microsoft.com/office/officeart/2005/8/layout/chevron2"/>
    <dgm:cxn modelId="{756D2734-B758-47D9-9A76-34699AA2F57F}" type="presOf" srcId="{CA460ED3-76E2-48A3-A07A-1BE4EB7F1B2F}" destId="{1923D594-C026-4DD8-B60A-E3B6D6763BEE}" srcOrd="0" destOrd="0" presId="urn:microsoft.com/office/officeart/2005/8/layout/chevron2"/>
    <dgm:cxn modelId="{1ED43437-9B5E-4900-94C7-627D8D608143}" type="presOf" srcId="{C439A4E1-9C6D-41D0-A342-9DE8ACF277BC}" destId="{095E01F7-2EDA-404A-BB92-EEAACB57681B}" srcOrd="0" destOrd="0" presId="urn:microsoft.com/office/officeart/2005/8/layout/chevron2"/>
    <dgm:cxn modelId="{E0099D3C-3955-4E93-8DF1-E7EC76467569}" type="presOf" srcId="{FEEA1055-1770-4AC1-98D9-FEE5EFDE461A}" destId="{1923D594-C026-4DD8-B60A-E3B6D6763BEE}" srcOrd="0" destOrd="1" presId="urn:microsoft.com/office/officeart/2005/8/layout/chevron2"/>
    <dgm:cxn modelId="{B266014F-6C76-41E5-91FA-60E31285E376}" type="presOf" srcId="{1BB4D0BA-1ED0-4CAD-A738-61BFBA87E169}" destId="{095E01F7-2EDA-404A-BB92-EEAACB57681B}" srcOrd="0" destOrd="1" presId="urn:microsoft.com/office/officeart/2005/8/layout/chevron2"/>
    <dgm:cxn modelId="{8D796C86-E494-4940-B29B-A4D522CB6011}" srcId="{DCBFF84C-337F-4FE9-903F-017D5CDC6BC3}" destId="{1D4C3A0C-024F-4F4C-A2C0-915374E30474}" srcOrd="2" destOrd="0" parTransId="{D476941D-E115-4295-AD61-8A86DF5FF004}" sibTransId="{9A8A9FE2-2E6D-466D-8A6A-9AF34D4FEA6E}"/>
    <dgm:cxn modelId="{CA6BEC8C-D8A0-4BCA-A2A8-DF745AABB5A2}" srcId="{CAF817E7-28D9-46B8-A3E0-AA7013660BF2}" destId="{C93AC6AB-DD7F-4CB2-A251-6940BD34246E}" srcOrd="1" destOrd="0" parTransId="{7C65A1CE-4E16-4E09-A21F-34164D9CF96F}" sibTransId="{2B7476BF-6F1C-4474-8701-B74407AFADF3}"/>
    <dgm:cxn modelId="{7BEE09A2-1493-424A-AA9C-746B8CF35125}" srcId="{CAF817E7-28D9-46B8-A3E0-AA7013660BF2}" destId="{7CEA15BE-A637-4D23-BA15-73E7EBC98036}" srcOrd="0" destOrd="0" parTransId="{665183FC-8E14-49D6-8A30-183B1CE6CF8E}" sibTransId="{6A20EB75-9371-4FDD-BDE9-2EEF9D23EFFC}"/>
    <dgm:cxn modelId="{E17679A5-A9B1-4FA7-AD7D-15457177D184}" type="presOf" srcId="{68B03EF7-6025-46E3-B8E3-5D6630387F73}" destId="{2BE5557B-3F90-4A4E-BDFD-4EEEC10B0346}" srcOrd="0" destOrd="0" presId="urn:microsoft.com/office/officeart/2005/8/layout/chevron2"/>
    <dgm:cxn modelId="{443747A8-59E5-4602-B215-9813FFFF2C1A}" srcId="{1D4C3A0C-024F-4F4C-A2C0-915374E30474}" destId="{FEEA1055-1770-4AC1-98D9-FEE5EFDE461A}" srcOrd="1" destOrd="0" parTransId="{CB8D2B7F-A1B9-4CA4-A7A1-E2650D722352}" sibTransId="{B301D795-26F8-42F1-8CB4-4CD1E6C80BEF}"/>
    <dgm:cxn modelId="{6F6ABBB7-E89E-4333-9107-2F65192222CF}" srcId="{DCBFF84C-337F-4FE9-903F-017D5CDC6BC3}" destId="{CAF817E7-28D9-46B8-A3E0-AA7013660BF2}" srcOrd="1" destOrd="0" parTransId="{95B6151F-47DF-4CB0-B57D-1FEAA4E0A51E}" sibTransId="{84087FA6-F7E3-4EBA-970C-A44565964398}"/>
    <dgm:cxn modelId="{A3EDC5BC-6A41-4320-89AA-CC1A911471BD}" type="presOf" srcId="{C93AC6AB-DD7F-4CB2-A251-6940BD34246E}" destId="{26E6247C-9ED6-4B79-8B2E-135C62605426}" srcOrd="0" destOrd="1" presId="urn:microsoft.com/office/officeart/2005/8/layout/chevron2"/>
    <dgm:cxn modelId="{9EC58CBD-D82F-4E44-9804-3714D66DD52C}" srcId="{DCBFF84C-337F-4FE9-903F-017D5CDC6BC3}" destId="{68B03EF7-6025-46E3-B8E3-5D6630387F73}" srcOrd="0" destOrd="0" parTransId="{7D195ACC-A2FF-4528-95B7-38FA6143241A}" sibTransId="{C98CC833-29DC-4383-8F59-17DF1770A9B7}"/>
    <dgm:cxn modelId="{3E94A3BE-81DC-4A4E-8137-B285843846F8}" srcId="{1D4C3A0C-024F-4F4C-A2C0-915374E30474}" destId="{CA460ED3-76E2-48A3-A07A-1BE4EB7F1B2F}" srcOrd="0" destOrd="0" parTransId="{4B8C6966-F3A4-45DB-A906-28BE370CADD0}" sibTransId="{5F042629-9326-4D8E-8B52-5D04AD032A4C}"/>
    <dgm:cxn modelId="{D80821EC-C2CE-450E-81A3-461FAAD30E37}" type="presOf" srcId="{7CEA15BE-A637-4D23-BA15-73E7EBC98036}" destId="{26E6247C-9ED6-4B79-8B2E-135C62605426}" srcOrd="0" destOrd="0" presId="urn:microsoft.com/office/officeart/2005/8/layout/chevron2"/>
    <dgm:cxn modelId="{66BC72F1-6FDF-477B-AEA4-25707132305C}" type="presOf" srcId="{DCBFF84C-337F-4FE9-903F-017D5CDC6BC3}" destId="{699F6907-C715-4AA4-BCC2-34F9FE25FB59}" srcOrd="0" destOrd="0" presId="urn:microsoft.com/office/officeart/2005/8/layout/chevron2"/>
    <dgm:cxn modelId="{5364A9F7-513A-4B73-94C8-05CC7374C881}" type="presOf" srcId="{CAF817E7-28D9-46B8-A3E0-AA7013660BF2}" destId="{84B836C3-162E-446F-8CD2-BB3FF5BB370C}" srcOrd="0" destOrd="0" presId="urn:microsoft.com/office/officeart/2005/8/layout/chevron2"/>
    <dgm:cxn modelId="{35A0C567-6661-4E03-9692-31BEA39FC278}" type="presParOf" srcId="{699F6907-C715-4AA4-BCC2-34F9FE25FB59}" destId="{19F69B48-5E9C-45BA-8EA9-EE3BFB2D2891}" srcOrd="0" destOrd="0" presId="urn:microsoft.com/office/officeart/2005/8/layout/chevron2"/>
    <dgm:cxn modelId="{915992C6-625C-494A-A10D-BE2DAC6CA49E}" type="presParOf" srcId="{19F69B48-5E9C-45BA-8EA9-EE3BFB2D2891}" destId="{2BE5557B-3F90-4A4E-BDFD-4EEEC10B0346}" srcOrd="0" destOrd="0" presId="urn:microsoft.com/office/officeart/2005/8/layout/chevron2"/>
    <dgm:cxn modelId="{441144C7-3135-4A35-8F91-CD42E46ECB74}" type="presParOf" srcId="{19F69B48-5E9C-45BA-8EA9-EE3BFB2D2891}" destId="{095E01F7-2EDA-404A-BB92-EEAACB57681B}" srcOrd="1" destOrd="0" presId="urn:microsoft.com/office/officeart/2005/8/layout/chevron2"/>
    <dgm:cxn modelId="{CABE2421-5415-4783-BBD3-6484FE7A5027}" type="presParOf" srcId="{699F6907-C715-4AA4-BCC2-34F9FE25FB59}" destId="{F2B6616C-5DF5-4192-A504-818EA73A6C0E}" srcOrd="1" destOrd="0" presId="urn:microsoft.com/office/officeart/2005/8/layout/chevron2"/>
    <dgm:cxn modelId="{AF10939F-D32B-427F-B02A-3A792E560EDB}" type="presParOf" srcId="{699F6907-C715-4AA4-BCC2-34F9FE25FB59}" destId="{063CD7F7-2B10-4155-862A-142F58E06D74}" srcOrd="2" destOrd="0" presId="urn:microsoft.com/office/officeart/2005/8/layout/chevron2"/>
    <dgm:cxn modelId="{D8545B70-6160-481D-B562-7D8C6912ACC2}" type="presParOf" srcId="{063CD7F7-2B10-4155-862A-142F58E06D74}" destId="{84B836C3-162E-446F-8CD2-BB3FF5BB370C}" srcOrd="0" destOrd="0" presId="urn:microsoft.com/office/officeart/2005/8/layout/chevron2"/>
    <dgm:cxn modelId="{F1BD3D35-D429-432B-AFF9-0B50468F4EF7}" type="presParOf" srcId="{063CD7F7-2B10-4155-862A-142F58E06D74}" destId="{26E6247C-9ED6-4B79-8B2E-135C62605426}" srcOrd="1" destOrd="0" presId="urn:microsoft.com/office/officeart/2005/8/layout/chevron2"/>
    <dgm:cxn modelId="{71569891-8BBC-4A5C-89D2-BDE1EF058944}" type="presParOf" srcId="{699F6907-C715-4AA4-BCC2-34F9FE25FB59}" destId="{6A0524F2-1662-4711-A816-1404F65083DB}" srcOrd="3" destOrd="0" presId="urn:microsoft.com/office/officeart/2005/8/layout/chevron2"/>
    <dgm:cxn modelId="{0EC03A91-C3A2-49C6-8CF2-56C4522FD00E}" type="presParOf" srcId="{699F6907-C715-4AA4-BCC2-34F9FE25FB59}" destId="{7F6609DE-B077-4937-B38F-EE8C64EBF5C3}" srcOrd="4" destOrd="0" presId="urn:microsoft.com/office/officeart/2005/8/layout/chevron2"/>
    <dgm:cxn modelId="{B9D37E5D-3F51-41A1-BD2A-E7B8AF84436B}" type="presParOf" srcId="{7F6609DE-B077-4937-B38F-EE8C64EBF5C3}" destId="{54C694CF-9BBD-411C-8934-EDE1DAC6AAF0}" srcOrd="0" destOrd="0" presId="urn:microsoft.com/office/officeart/2005/8/layout/chevron2"/>
    <dgm:cxn modelId="{62E3930D-4BC5-4A21-9AF3-EC25FCB335AC}" type="presParOf" srcId="{7F6609DE-B077-4937-B38F-EE8C64EBF5C3}" destId="{1923D594-C026-4DD8-B60A-E3B6D6763B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BFF84C-337F-4FE9-903F-017D5CDC6BC3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68B03EF7-6025-46E3-B8E3-5D6630387F73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Research the latest news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7D195ACC-A2FF-4528-95B7-38FA6143241A}" type="parTrans" cxnId="{9EC58CBD-D82F-4E44-9804-3714D66DD52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98CC833-29DC-4383-8F59-17DF1770A9B7}" type="sibTrans" cxnId="{9EC58CBD-D82F-4E44-9804-3714D66DD52C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439A4E1-9C6D-41D0-A342-9DE8ACF277BC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Use twitter hashtags to find trending news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83004716-C556-4A5A-8730-4922F0E47BBD}" type="parTrans" cxnId="{2723372A-E768-4CF6-95F3-F39A77A8788E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32A3FA55-3C71-4FFE-979A-1B56E38589D0}" type="sibTrans" cxnId="{2723372A-E768-4CF6-95F3-F39A77A8788E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1BB4D0BA-1ED0-4CAD-A738-61BFBA87E169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Use hashtag “community driven…metadata” for more tailored results.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A41412A7-4025-4E1A-BFA0-26D25F8BA8F8}" type="parTrans" cxnId="{6EAA2908-221C-4689-BEC2-39E91883E296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9AAA5C7F-EC58-4B02-A945-698BCEB40D0B}" type="sibTrans" cxnId="{6EAA2908-221C-4689-BEC2-39E91883E296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AF817E7-28D9-46B8-A3E0-AA7013660BF2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Quotes to support your ideas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95B6151F-47DF-4CB0-B57D-1FEAA4E0A51E}" type="parTrans" cxnId="{6F6ABBB7-E89E-4333-9107-2F65192222CF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84087FA6-F7E3-4EBA-970C-A44565964398}" type="sibTrans" cxnId="{6F6ABBB7-E89E-4333-9107-2F65192222CF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7CEA15BE-A637-4D23-BA15-73E7EBC9803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Use http://search.twitter.com/, enter the hashtag #quotes or #quote, and type a keyword to find pertinent quotes (Gardner).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665183FC-8E14-49D6-8A30-183B1CE6CF8E}" type="parTrans" cxnId="{7BEE09A2-1493-424A-AA9C-746B8CF3512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6A20EB75-9371-4FDD-BDE9-2EEF9D23EFFC}" type="sibTrans" cxnId="{7BEE09A2-1493-424A-AA9C-746B8CF3512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1D4C3A0C-024F-4F4C-A2C0-915374E30474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Access academic/research blogs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D476941D-E115-4295-AD61-8A86DF5FF004}" type="parTrans" cxnId="{8D796C86-E494-4940-B29B-A4D522CB6011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9A8A9FE2-2E6D-466D-8A6A-9AF34D4FEA6E}" type="sibTrans" cxnId="{8D796C86-E494-4940-B29B-A4D522CB6011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A460ED3-76E2-48A3-A07A-1BE4EB7F1B2F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Academic research blogs related to science, archaeology and history.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4B8C6966-F3A4-45DB-A906-28BE370CADD0}" type="parTrans" cxnId="{3E94A3BE-81DC-4A4E-8137-B285843846F8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5F042629-9326-4D8E-8B52-5D04AD032A4C}" type="sibTrans" cxnId="{3E94A3BE-81DC-4A4E-8137-B285843846F8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699F6907-C715-4AA4-BCC2-34F9FE25FB59}" type="pres">
      <dgm:prSet presAssocID="{DCBFF84C-337F-4FE9-903F-017D5CDC6BC3}" presName="linearFlow" presStyleCnt="0">
        <dgm:presLayoutVars>
          <dgm:dir/>
          <dgm:animLvl val="lvl"/>
          <dgm:resizeHandles val="exact"/>
        </dgm:presLayoutVars>
      </dgm:prSet>
      <dgm:spPr/>
    </dgm:pt>
    <dgm:pt modelId="{19F69B48-5E9C-45BA-8EA9-EE3BFB2D2891}" type="pres">
      <dgm:prSet presAssocID="{68B03EF7-6025-46E3-B8E3-5D6630387F73}" presName="composite" presStyleCnt="0"/>
      <dgm:spPr/>
    </dgm:pt>
    <dgm:pt modelId="{2BE5557B-3F90-4A4E-BDFD-4EEEC10B0346}" type="pres">
      <dgm:prSet presAssocID="{68B03EF7-6025-46E3-B8E3-5D6630387F73}" presName="parentText" presStyleLbl="alignNode1" presStyleIdx="0" presStyleCnt="3" custScaleY="112901">
        <dgm:presLayoutVars>
          <dgm:chMax val="1"/>
          <dgm:bulletEnabled val="1"/>
        </dgm:presLayoutVars>
      </dgm:prSet>
      <dgm:spPr/>
    </dgm:pt>
    <dgm:pt modelId="{095E01F7-2EDA-404A-BB92-EEAACB57681B}" type="pres">
      <dgm:prSet presAssocID="{68B03EF7-6025-46E3-B8E3-5D6630387F73}" presName="descendantText" presStyleLbl="alignAcc1" presStyleIdx="0" presStyleCnt="3">
        <dgm:presLayoutVars>
          <dgm:bulletEnabled val="1"/>
        </dgm:presLayoutVars>
      </dgm:prSet>
      <dgm:spPr/>
    </dgm:pt>
    <dgm:pt modelId="{F2B6616C-5DF5-4192-A504-818EA73A6C0E}" type="pres">
      <dgm:prSet presAssocID="{C98CC833-29DC-4383-8F59-17DF1770A9B7}" presName="sp" presStyleCnt="0"/>
      <dgm:spPr/>
    </dgm:pt>
    <dgm:pt modelId="{063CD7F7-2B10-4155-862A-142F58E06D74}" type="pres">
      <dgm:prSet presAssocID="{CAF817E7-28D9-46B8-A3E0-AA7013660BF2}" presName="composite" presStyleCnt="0"/>
      <dgm:spPr/>
    </dgm:pt>
    <dgm:pt modelId="{84B836C3-162E-446F-8CD2-BB3FF5BB370C}" type="pres">
      <dgm:prSet presAssocID="{CAF817E7-28D9-46B8-A3E0-AA7013660BF2}" presName="parentText" presStyleLbl="alignNode1" presStyleIdx="1" presStyleCnt="3" custScaleY="113011" custLinFactNeighborY="0">
        <dgm:presLayoutVars>
          <dgm:chMax val="1"/>
          <dgm:bulletEnabled val="1"/>
        </dgm:presLayoutVars>
      </dgm:prSet>
      <dgm:spPr/>
    </dgm:pt>
    <dgm:pt modelId="{26E6247C-9ED6-4B79-8B2E-135C62605426}" type="pres">
      <dgm:prSet presAssocID="{CAF817E7-28D9-46B8-A3E0-AA7013660BF2}" presName="descendantText" presStyleLbl="alignAcc1" presStyleIdx="1" presStyleCnt="3">
        <dgm:presLayoutVars>
          <dgm:bulletEnabled val="1"/>
        </dgm:presLayoutVars>
      </dgm:prSet>
      <dgm:spPr/>
    </dgm:pt>
    <dgm:pt modelId="{6A0524F2-1662-4711-A816-1404F65083DB}" type="pres">
      <dgm:prSet presAssocID="{84087FA6-F7E3-4EBA-970C-A44565964398}" presName="sp" presStyleCnt="0"/>
      <dgm:spPr/>
    </dgm:pt>
    <dgm:pt modelId="{7F6609DE-B077-4937-B38F-EE8C64EBF5C3}" type="pres">
      <dgm:prSet presAssocID="{1D4C3A0C-024F-4F4C-A2C0-915374E30474}" presName="composite" presStyleCnt="0"/>
      <dgm:spPr/>
    </dgm:pt>
    <dgm:pt modelId="{54C694CF-9BBD-411C-8934-EDE1DAC6AAF0}" type="pres">
      <dgm:prSet presAssocID="{1D4C3A0C-024F-4F4C-A2C0-915374E3047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923D594-C026-4DD8-B60A-E3B6D6763BEE}" type="pres">
      <dgm:prSet presAssocID="{1D4C3A0C-024F-4F4C-A2C0-915374E3047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EAA2908-221C-4689-BEC2-39E91883E296}" srcId="{68B03EF7-6025-46E3-B8E3-5D6630387F73}" destId="{1BB4D0BA-1ED0-4CAD-A738-61BFBA87E169}" srcOrd="1" destOrd="0" parTransId="{A41412A7-4025-4E1A-BFA0-26D25F8BA8F8}" sibTransId="{9AAA5C7F-EC58-4B02-A945-698BCEB40D0B}"/>
    <dgm:cxn modelId="{2723372A-E768-4CF6-95F3-F39A77A8788E}" srcId="{68B03EF7-6025-46E3-B8E3-5D6630387F73}" destId="{C439A4E1-9C6D-41D0-A342-9DE8ACF277BC}" srcOrd="0" destOrd="0" parTransId="{83004716-C556-4A5A-8730-4922F0E47BBD}" sibTransId="{32A3FA55-3C71-4FFE-979A-1B56E38589D0}"/>
    <dgm:cxn modelId="{A3FB802B-DB03-4D3F-AD4C-4A3D6C74062E}" type="presOf" srcId="{1D4C3A0C-024F-4F4C-A2C0-915374E30474}" destId="{54C694CF-9BBD-411C-8934-EDE1DAC6AAF0}" srcOrd="0" destOrd="0" presId="urn:microsoft.com/office/officeart/2005/8/layout/chevron2"/>
    <dgm:cxn modelId="{756D2734-B758-47D9-9A76-34699AA2F57F}" type="presOf" srcId="{CA460ED3-76E2-48A3-A07A-1BE4EB7F1B2F}" destId="{1923D594-C026-4DD8-B60A-E3B6D6763BEE}" srcOrd="0" destOrd="0" presId="urn:microsoft.com/office/officeart/2005/8/layout/chevron2"/>
    <dgm:cxn modelId="{1ED43437-9B5E-4900-94C7-627D8D608143}" type="presOf" srcId="{C439A4E1-9C6D-41D0-A342-9DE8ACF277BC}" destId="{095E01F7-2EDA-404A-BB92-EEAACB57681B}" srcOrd="0" destOrd="0" presId="urn:microsoft.com/office/officeart/2005/8/layout/chevron2"/>
    <dgm:cxn modelId="{B266014F-6C76-41E5-91FA-60E31285E376}" type="presOf" srcId="{1BB4D0BA-1ED0-4CAD-A738-61BFBA87E169}" destId="{095E01F7-2EDA-404A-BB92-EEAACB57681B}" srcOrd="0" destOrd="1" presId="urn:microsoft.com/office/officeart/2005/8/layout/chevron2"/>
    <dgm:cxn modelId="{8D796C86-E494-4940-B29B-A4D522CB6011}" srcId="{DCBFF84C-337F-4FE9-903F-017D5CDC6BC3}" destId="{1D4C3A0C-024F-4F4C-A2C0-915374E30474}" srcOrd="2" destOrd="0" parTransId="{D476941D-E115-4295-AD61-8A86DF5FF004}" sibTransId="{9A8A9FE2-2E6D-466D-8A6A-9AF34D4FEA6E}"/>
    <dgm:cxn modelId="{7BEE09A2-1493-424A-AA9C-746B8CF35125}" srcId="{CAF817E7-28D9-46B8-A3E0-AA7013660BF2}" destId="{7CEA15BE-A637-4D23-BA15-73E7EBC98036}" srcOrd="0" destOrd="0" parTransId="{665183FC-8E14-49D6-8A30-183B1CE6CF8E}" sibTransId="{6A20EB75-9371-4FDD-BDE9-2EEF9D23EFFC}"/>
    <dgm:cxn modelId="{E17679A5-A9B1-4FA7-AD7D-15457177D184}" type="presOf" srcId="{68B03EF7-6025-46E3-B8E3-5D6630387F73}" destId="{2BE5557B-3F90-4A4E-BDFD-4EEEC10B0346}" srcOrd="0" destOrd="0" presId="urn:microsoft.com/office/officeart/2005/8/layout/chevron2"/>
    <dgm:cxn modelId="{6F6ABBB7-E89E-4333-9107-2F65192222CF}" srcId="{DCBFF84C-337F-4FE9-903F-017D5CDC6BC3}" destId="{CAF817E7-28D9-46B8-A3E0-AA7013660BF2}" srcOrd="1" destOrd="0" parTransId="{95B6151F-47DF-4CB0-B57D-1FEAA4E0A51E}" sibTransId="{84087FA6-F7E3-4EBA-970C-A44565964398}"/>
    <dgm:cxn modelId="{9EC58CBD-D82F-4E44-9804-3714D66DD52C}" srcId="{DCBFF84C-337F-4FE9-903F-017D5CDC6BC3}" destId="{68B03EF7-6025-46E3-B8E3-5D6630387F73}" srcOrd="0" destOrd="0" parTransId="{7D195ACC-A2FF-4528-95B7-38FA6143241A}" sibTransId="{C98CC833-29DC-4383-8F59-17DF1770A9B7}"/>
    <dgm:cxn modelId="{3E94A3BE-81DC-4A4E-8137-B285843846F8}" srcId="{1D4C3A0C-024F-4F4C-A2C0-915374E30474}" destId="{CA460ED3-76E2-48A3-A07A-1BE4EB7F1B2F}" srcOrd="0" destOrd="0" parTransId="{4B8C6966-F3A4-45DB-A906-28BE370CADD0}" sibTransId="{5F042629-9326-4D8E-8B52-5D04AD032A4C}"/>
    <dgm:cxn modelId="{D80821EC-C2CE-450E-81A3-461FAAD30E37}" type="presOf" srcId="{7CEA15BE-A637-4D23-BA15-73E7EBC98036}" destId="{26E6247C-9ED6-4B79-8B2E-135C62605426}" srcOrd="0" destOrd="0" presId="urn:microsoft.com/office/officeart/2005/8/layout/chevron2"/>
    <dgm:cxn modelId="{66BC72F1-6FDF-477B-AEA4-25707132305C}" type="presOf" srcId="{DCBFF84C-337F-4FE9-903F-017D5CDC6BC3}" destId="{699F6907-C715-4AA4-BCC2-34F9FE25FB59}" srcOrd="0" destOrd="0" presId="urn:microsoft.com/office/officeart/2005/8/layout/chevron2"/>
    <dgm:cxn modelId="{5364A9F7-513A-4B73-94C8-05CC7374C881}" type="presOf" srcId="{CAF817E7-28D9-46B8-A3E0-AA7013660BF2}" destId="{84B836C3-162E-446F-8CD2-BB3FF5BB370C}" srcOrd="0" destOrd="0" presId="urn:microsoft.com/office/officeart/2005/8/layout/chevron2"/>
    <dgm:cxn modelId="{35A0C567-6661-4E03-9692-31BEA39FC278}" type="presParOf" srcId="{699F6907-C715-4AA4-BCC2-34F9FE25FB59}" destId="{19F69B48-5E9C-45BA-8EA9-EE3BFB2D2891}" srcOrd="0" destOrd="0" presId="urn:microsoft.com/office/officeart/2005/8/layout/chevron2"/>
    <dgm:cxn modelId="{915992C6-625C-494A-A10D-BE2DAC6CA49E}" type="presParOf" srcId="{19F69B48-5E9C-45BA-8EA9-EE3BFB2D2891}" destId="{2BE5557B-3F90-4A4E-BDFD-4EEEC10B0346}" srcOrd="0" destOrd="0" presId="urn:microsoft.com/office/officeart/2005/8/layout/chevron2"/>
    <dgm:cxn modelId="{441144C7-3135-4A35-8F91-CD42E46ECB74}" type="presParOf" srcId="{19F69B48-5E9C-45BA-8EA9-EE3BFB2D2891}" destId="{095E01F7-2EDA-404A-BB92-EEAACB57681B}" srcOrd="1" destOrd="0" presId="urn:microsoft.com/office/officeart/2005/8/layout/chevron2"/>
    <dgm:cxn modelId="{CABE2421-5415-4783-BBD3-6484FE7A5027}" type="presParOf" srcId="{699F6907-C715-4AA4-BCC2-34F9FE25FB59}" destId="{F2B6616C-5DF5-4192-A504-818EA73A6C0E}" srcOrd="1" destOrd="0" presId="urn:microsoft.com/office/officeart/2005/8/layout/chevron2"/>
    <dgm:cxn modelId="{AF10939F-D32B-427F-B02A-3A792E560EDB}" type="presParOf" srcId="{699F6907-C715-4AA4-BCC2-34F9FE25FB59}" destId="{063CD7F7-2B10-4155-862A-142F58E06D74}" srcOrd="2" destOrd="0" presId="urn:microsoft.com/office/officeart/2005/8/layout/chevron2"/>
    <dgm:cxn modelId="{D8545B70-6160-481D-B562-7D8C6912ACC2}" type="presParOf" srcId="{063CD7F7-2B10-4155-862A-142F58E06D74}" destId="{84B836C3-162E-446F-8CD2-BB3FF5BB370C}" srcOrd="0" destOrd="0" presId="urn:microsoft.com/office/officeart/2005/8/layout/chevron2"/>
    <dgm:cxn modelId="{F1BD3D35-D429-432B-AFF9-0B50468F4EF7}" type="presParOf" srcId="{063CD7F7-2B10-4155-862A-142F58E06D74}" destId="{26E6247C-9ED6-4B79-8B2E-135C62605426}" srcOrd="1" destOrd="0" presId="urn:microsoft.com/office/officeart/2005/8/layout/chevron2"/>
    <dgm:cxn modelId="{71569891-8BBC-4A5C-89D2-BDE1EF058944}" type="presParOf" srcId="{699F6907-C715-4AA4-BCC2-34F9FE25FB59}" destId="{6A0524F2-1662-4711-A816-1404F65083DB}" srcOrd="3" destOrd="0" presId="urn:microsoft.com/office/officeart/2005/8/layout/chevron2"/>
    <dgm:cxn modelId="{0EC03A91-C3A2-49C6-8CF2-56C4522FD00E}" type="presParOf" srcId="{699F6907-C715-4AA4-BCC2-34F9FE25FB59}" destId="{7F6609DE-B077-4937-B38F-EE8C64EBF5C3}" srcOrd="4" destOrd="0" presId="urn:microsoft.com/office/officeart/2005/8/layout/chevron2"/>
    <dgm:cxn modelId="{B9D37E5D-3F51-41A1-BD2A-E7B8AF84436B}" type="presParOf" srcId="{7F6609DE-B077-4937-B38F-EE8C64EBF5C3}" destId="{54C694CF-9BBD-411C-8934-EDE1DAC6AAF0}" srcOrd="0" destOrd="0" presId="urn:microsoft.com/office/officeart/2005/8/layout/chevron2"/>
    <dgm:cxn modelId="{62E3930D-4BC5-4A21-9AF3-EC25FCB335AC}" type="presParOf" srcId="{7F6609DE-B077-4937-B38F-EE8C64EBF5C3}" destId="{1923D594-C026-4DD8-B60A-E3B6D6763B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133608-74F6-45BC-BCF4-B935D0375A7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682D9D0-48B2-402B-A15E-1F3DABB51432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A formal report is usually a factual and data-centered response to a research question.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0BA864D3-0022-4795-9146-0451526B7955}" type="parTrans" cxnId="{6995009D-53B5-43A9-9211-D493AC8B8568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DD6217A7-BD36-46D6-BD8A-8020228460A9}" type="sibTrans" cxnId="{6995009D-53B5-43A9-9211-D493AC8B8568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AFD4BF3D-7A5F-4B93-A26F-BB67B51BD84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Describes research methodology, presents results and discusses those results and makes recommendations.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C644C04B-F421-4844-A2FC-51D8D8E71031}" type="parTrans" cxnId="{777EC4E2-86CA-4C5C-88D3-85A5F12294B9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502719A6-E9F7-4A16-AD4D-5D7CD511ECBD}" type="sibTrans" cxnId="{777EC4E2-86CA-4C5C-88D3-85A5F12294B9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360DEE42-9854-4EE3-BF0D-EE1EF0E5494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General pattern for organization is tailored according to the specific reports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9808A0F2-02DD-4492-966D-8D3FB79E8EDA}" type="parTrans" cxnId="{1F8EE838-154A-4097-B0D1-5313540A6223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9BE827FA-6DA1-4B99-B462-0DF7D8B9C172}" type="sibTrans" cxnId="{1F8EE838-154A-4097-B0D1-5313540A6223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FFB1BBA3-664C-4432-956E-22CE2CACD968}" type="pres">
      <dgm:prSet presAssocID="{89133608-74F6-45BC-BCF4-B935D0375A7B}" presName="linear" presStyleCnt="0">
        <dgm:presLayoutVars>
          <dgm:dir/>
          <dgm:animLvl val="lvl"/>
          <dgm:resizeHandles val="exact"/>
        </dgm:presLayoutVars>
      </dgm:prSet>
      <dgm:spPr/>
    </dgm:pt>
    <dgm:pt modelId="{9B5CC3F1-7FC2-4978-8856-8EA2BB951582}" type="pres">
      <dgm:prSet presAssocID="{4682D9D0-48B2-402B-A15E-1F3DABB51432}" presName="parentLin" presStyleCnt="0"/>
      <dgm:spPr/>
    </dgm:pt>
    <dgm:pt modelId="{392BD4A7-AF63-4A47-A7C7-1AD5FBAD8090}" type="pres">
      <dgm:prSet presAssocID="{4682D9D0-48B2-402B-A15E-1F3DABB51432}" presName="parentLeftMargin" presStyleLbl="node1" presStyleIdx="0" presStyleCnt="3"/>
      <dgm:spPr/>
    </dgm:pt>
    <dgm:pt modelId="{FB8DFB17-732F-4D0D-918D-15959E7760F5}" type="pres">
      <dgm:prSet presAssocID="{4682D9D0-48B2-402B-A15E-1F3DABB5143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DA7B3D-E27F-432E-8A9C-CD747A4EF81E}" type="pres">
      <dgm:prSet presAssocID="{4682D9D0-48B2-402B-A15E-1F3DABB51432}" presName="negativeSpace" presStyleCnt="0"/>
      <dgm:spPr/>
    </dgm:pt>
    <dgm:pt modelId="{051C5D39-DAEF-47D5-90CC-FA8CFBD5C556}" type="pres">
      <dgm:prSet presAssocID="{4682D9D0-48B2-402B-A15E-1F3DABB51432}" presName="childText" presStyleLbl="conFgAcc1" presStyleIdx="0" presStyleCnt="3">
        <dgm:presLayoutVars>
          <dgm:bulletEnabled val="1"/>
        </dgm:presLayoutVars>
      </dgm:prSet>
      <dgm:spPr/>
    </dgm:pt>
    <dgm:pt modelId="{E8A30C7F-AC0A-406D-B138-07E3DBB810CD}" type="pres">
      <dgm:prSet presAssocID="{DD6217A7-BD36-46D6-BD8A-8020228460A9}" presName="spaceBetweenRectangles" presStyleCnt="0"/>
      <dgm:spPr/>
    </dgm:pt>
    <dgm:pt modelId="{8B94D32D-8BE9-48A5-9656-8905A4472B6E}" type="pres">
      <dgm:prSet presAssocID="{AFD4BF3D-7A5F-4B93-A26F-BB67B51BD846}" presName="parentLin" presStyleCnt="0"/>
      <dgm:spPr/>
    </dgm:pt>
    <dgm:pt modelId="{AE4C8F1C-AD89-4FB5-968D-990CBA1A1E63}" type="pres">
      <dgm:prSet presAssocID="{AFD4BF3D-7A5F-4B93-A26F-BB67B51BD846}" presName="parentLeftMargin" presStyleLbl="node1" presStyleIdx="0" presStyleCnt="3"/>
      <dgm:spPr/>
    </dgm:pt>
    <dgm:pt modelId="{F3E24DC3-FC61-43BF-A5A3-036D1F279AD3}" type="pres">
      <dgm:prSet presAssocID="{AFD4BF3D-7A5F-4B93-A26F-BB67B51BD8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0F552B-2F15-4B44-8158-2C765C2807F5}" type="pres">
      <dgm:prSet presAssocID="{AFD4BF3D-7A5F-4B93-A26F-BB67B51BD846}" presName="negativeSpace" presStyleCnt="0"/>
      <dgm:spPr/>
    </dgm:pt>
    <dgm:pt modelId="{68AF8812-32E4-416B-8EA6-6049BB577358}" type="pres">
      <dgm:prSet presAssocID="{AFD4BF3D-7A5F-4B93-A26F-BB67B51BD846}" presName="childText" presStyleLbl="conFgAcc1" presStyleIdx="1" presStyleCnt="3">
        <dgm:presLayoutVars>
          <dgm:bulletEnabled val="1"/>
        </dgm:presLayoutVars>
      </dgm:prSet>
      <dgm:spPr/>
    </dgm:pt>
    <dgm:pt modelId="{F928DC3B-2DC5-4A49-84C7-0A7C12698DD4}" type="pres">
      <dgm:prSet presAssocID="{502719A6-E9F7-4A16-AD4D-5D7CD511ECBD}" presName="spaceBetweenRectangles" presStyleCnt="0"/>
      <dgm:spPr/>
    </dgm:pt>
    <dgm:pt modelId="{BE293497-20D6-4E63-B20B-651E970B7B18}" type="pres">
      <dgm:prSet presAssocID="{360DEE42-9854-4EE3-BF0D-EE1EF0E54946}" presName="parentLin" presStyleCnt="0"/>
      <dgm:spPr/>
    </dgm:pt>
    <dgm:pt modelId="{9945CBA0-E3DE-4157-8C31-70C0FD592620}" type="pres">
      <dgm:prSet presAssocID="{360DEE42-9854-4EE3-BF0D-EE1EF0E54946}" presName="parentLeftMargin" presStyleLbl="node1" presStyleIdx="1" presStyleCnt="3"/>
      <dgm:spPr/>
    </dgm:pt>
    <dgm:pt modelId="{CABD7222-40E8-4D85-ADD3-F5285DDA8874}" type="pres">
      <dgm:prSet presAssocID="{360DEE42-9854-4EE3-BF0D-EE1EF0E5494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0AAD9C-FFB7-420F-A3B7-C284FAC5C47D}" type="pres">
      <dgm:prSet presAssocID="{360DEE42-9854-4EE3-BF0D-EE1EF0E54946}" presName="negativeSpace" presStyleCnt="0"/>
      <dgm:spPr/>
    </dgm:pt>
    <dgm:pt modelId="{392D9422-327F-4FDC-A1F8-B1A9F722DAF0}" type="pres">
      <dgm:prSet presAssocID="{360DEE42-9854-4EE3-BF0D-EE1EF0E5494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54F0727-2ECC-492C-B76A-570F048F9E37}" type="presOf" srcId="{89133608-74F6-45BC-BCF4-B935D0375A7B}" destId="{FFB1BBA3-664C-4432-956E-22CE2CACD968}" srcOrd="0" destOrd="0" presId="urn:microsoft.com/office/officeart/2005/8/layout/list1"/>
    <dgm:cxn modelId="{D6BDFC33-5848-42BE-8F64-4FF2D6D046E3}" type="presOf" srcId="{360DEE42-9854-4EE3-BF0D-EE1EF0E54946}" destId="{9945CBA0-E3DE-4157-8C31-70C0FD592620}" srcOrd="0" destOrd="0" presId="urn:microsoft.com/office/officeart/2005/8/layout/list1"/>
    <dgm:cxn modelId="{AC421838-C1B5-4087-BB07-5E18C3D1D4C3}" type="presOf" srcId="{AFD4BF3D-7A5F-4B93-A26F-BB67B51BD846}" destId="{F3E24DC3-FC61-43BF-A5A3-036D1F279AD3}" srcOrd="1" destOrd="0" presId="urn:microsoft.com/office/officeart/2005/8/layout/list1"/>
    <dgm:cxn modelId="{1F8EE838-154A-4097-B0D1-5313540A6223}" srcId="{89133608-74F6-45BC-BCF4-B935D0375A7B}" destId="{360DEE42-9854-4EE3-BF0D-EE1EF0E54946}" srcOrd="2" destOrd="0" parTransId="{9808A0F2-02DD-4492-966D-8D3FB79E8EDA}" sibTransId="{9BE827FA-6DA1-4B99-B462-0DF7D8B9C172}"/>
    <dgm:cxn modelId="{F16C2D5D-4CA6-47C0-BD2A-5C40CF6C0849}" type="presOf" srcId="{360DEE42-9854-4EE3-BF0D-EE1EF0E54946}" destId="{CABD7222-40E8-4D85-ADD3-F5285DDA8874}" srcOrd="1" destOrd="0" presId="urn:microsoft.com/office/officeart/2005/8/layout/list1"/>
    <dgm:cxn modelId="{3499EA63-41F2-4A63-AC81-9ADEC5AA29E4}" type="presOf" srcId="{4682D9D0-48B2-402B-A15E-1F3DABB51432}" destId="{FB8DFB17-732F-4D0D-918D-15959E7760F5}" srcOrd="1" destOrd="0" presId="urn:microsoft.com/office/officeart/2005/8/layout/list1"/>
    <dgm:cxn modelId="{6995009D-53B5-43A9-9211-D493AC8B8568}" srcId="{89133608-74F6-45BC-BCF4-B935D0375A7B}" destId="{4682D9D0-48B2-402B-A15E-1F3DABB51432}" srcOrd="0" destOrd="0" parTransId="{0BA864D3-0022-4795-9146-0451526B7955}" sibTransId="{DD6217A7-BD36-46D6-BD8A-8020228460A9}"/>
    <dgm:cxn modelId="{2AC61EA6-8D1B-4B91-AED2-20FFF3A0EBF6}" type="presOf" srcId="{4682D9D0-48B2-402B-A15E-1F3DABB51432}" destId="{392BD4A7-AF63-4A47-A7C7-1AD5FBAD8090}" srcOrd="0" destOrd="0" presId="urn:microsoft.com/office/officeart/2005/8/layout/list1"/>
    <dgm:cxn modelId="{3308F7D6-B9D1-4BA6-8784-00820E08DB5A}" type="presOf" srcId="{AFD4BF3D-7A5F-4B93-A26F-BB67B51BD846}" destId="{AE4C8F1C-AD89-4FB5-968D-990CBA1A1E63}" srcOrd="0" destOrd="0" presId="urn:microsoft.com/office/officeart/2005/8/layout/list1"/>
    <dgm:cxn modelId="{777EC4E2-86CA-4C5C-88D3-85A5F12294B9}" srcId="{89133608-74F6-45BC-BCF4-B935D0375A7B}" destId="{AFD4BF3D-7A5F-4B93-A26F-BB67B51BD846}" srcOrd="1" destOrd="0" parTransId="{C644C04B-F421-4844-A2FC-51D8D8E71031}" sibTransId="{502719A6-E9F7-4A16-AD4D-5D7CD511ECBD}"/>
    <dgm:cxn modelId="{B70EEFD9-4A2E-4C53-8088-5587F0AF9D45}" type="presParOf" srcId="{FFB1BBA3-664C-4432-956E-22CE2CACD968}" destId="{9B5CC3F1-7FC2-4978-8856-8EA2BB951582}" srcOrd="0" destOrd="0" presId="urn:microsoft.com/office/officeart/2005/8/layout/list1"/>
    <dgm:cxn modelId="{8AFED9AF-B5C9-4227-8C09-C75A34317E09}" type="presParOf" srcId="{9B5CC3F1-7FC2-4978-8856-8EA2BB951582}" destId="{392BD4A7-AF63-4A47-A7C7-1AD5FBAD8090}" srcOrd="0" destOrd="0" presId="urn:microsoft.com/office/officeart/2005/8/layout/list1"/>
    <dgm:cxn modelId="{A3A66C2C-50F2-40A1-A11C-14EB3C1ED07E}" type="presParOf" srcId="{9B5CC3F1-7FC2-4978-8856-8EA2BB951582}" destId="{FB8DFB17-732F-4D0D-918D-15959E7760F5}" srcOrd="1" destOrd="0" presId="urn:microsoft.com/office/officeart/2005/8/layout/list1"/>
    <dgm:cxn modelId="{9478FDAF-96B8-4C8D-A113-D6770A1D58CD}" type="presParOf" srcId="{FFB1BBA3-664C-4432-956E-22CE2CACD968}" destId="{16DA7B3D-E27F-432E-8A9C-CD747A4EF81E}" srcOrd="1" destOrd="0" presId="urn:microsoft.com/office/officeart/2005/8/layout/list1"/>
    <dgm:cxn modelId="{20CB5081-D569-4877-B99F-026109FD06A9}" type="presParOf" srcId="{FFB1BBA3-664C-4432-956E-22CE2CACD968}" destId="{051C5D39-DAEF-47D5-90CC-FA8CFBD5C556}" srcOrd="2" destOrd="0" presId="urn:microsoft.com/office/officeart/2005/8/layout/list1"/>
    <dgm:cxn modelId="{CB542F1A-E493-4C54-AB20-D8D6DE2F869C}" type="presParOf" srcId="{FFB1BBA3-664C-4432-956E-22CE2CACD968}" destId="{E8A30C7F-AC0A-406D-B138-07E3DBB810CD}" srcOrd="3" destOrd="0" presId="urn:microsoft.com/office/officeart/2005/8/layout/list1"/>
    <dgm:cxn modelId="{18DC7666-DA6B-4CFC-A9D5-7F3DBDAB179C}" type="presParOf" srcId="{FFB1BBA3-664C-4432-956E-22CE2CACD968}" destId="{8B94D32D-8BE9-48A5-9656-8905A4472B6E}" srcOrd="4" destOrd="0" presId="urn:microsoft.com/office/officeart/2005/8/layout/list1"/>
    <dgm:cxn modelId="{72E3D897-BE08-4EFC-B3AC-55FF1F82D60D}" type="presParOf" srcId="{8B94D32D-8BE9-48A5-9656-8905A4472B6E}" destId="{AE4C8F1C-AD89-4FB5-968D-990CBA1A1E63}" srcOrd="0" destOrd="0" presId="urn:microsoft.com/office/officeart/2005/8/layout/list1"/>
    <dgm:cxn modelId="{6F8A5902-E78F-40F9-9B5E-A9EEAB31DB9B}" type="presParOf" srcId="{8B94D32D-8BE9-48A5-9656-8905A4472B6E}" destId="{F3E24DC3-FC61-43BF-A5A3-036D1F279AD3}" srcOrd="1" destOrd="0" presId="urn:microsoft.com/office/officeart/2005/8/layout/list1"/>
    <dgm:cxn modelId="{444E141C-C0C2-4FC5-A2A1-B29B23C626B7}" type="presParOf" srcId="{FFB1BBA3-664C-4432-956E-22CE2CACD968}" destId="{290F552B-2F15-4B44-8158-2C765C2807F5}" srcOrd="5" destOrd="0" presId="urn:microsoft.com/office/officeart/2005/8/layout/list1"/>
    <dgm:cxn modelId="{637F9920-BFF1-421E-9703-FC89F57D677D}" type="presParOf" srcId="{FFB1BBA3-664C-4432-956E-22CE2CACD968}" destId="{68AF8812-32E4-416B-8EA6-6049BB577358}" srcOrd="6" destOrd="0" presId="urn:microsoft.com/office/officeart/2005/8/layout/list1"/>
    <dgm:cxn modelId="{C1200592-6CE9-418A-995A-C3DD887375B2}" type="presParOf" srcId="{FFB1BBA3-664C-4432-956E-22CE2CACD968}" destId="{F928DC3B-2DC5-4A49-84C7-0A7C12698DD4}" srcOrd="7" destOrd="0" presId="urn:microsoft.com/office/officeart/2005/8/layout/list1"/>
    <dgm:cxn modelId="{98476A04-C73C-4A0B-9038-58BF46EF41D0}" type="presParOf" srcId="{FFB1BBA3-664C-4432-956E-22CE2CACD968}" destId="{BE293497-20D6-4E63-B20B-651E970B7B18}" srcOrd="8" destOrd="0" presId="urn:microsoft.com/office/officeart/2005/8/layout/list1"/>
    <dgm:cxn modelId="{18D5A778-14F0-412C-9E73-5335C9364271}" type="presParOf" srcId="{BE293497-20D6-4E63-B20B-651E970B7B18}" destId="{9945CBA0-E3DE-4157-8C31-70C0FD592620}" srcOrd="0" destOrd="0" presId="urn:microsoft.com/office/officeart/2005/8/layout/list1"/>
    <dgm:cxn modelId="{B8722CB5-3B3C-4120-BF26-A7DFDDD272F2}" type="presParOf" srcId="{BE293497-20D6-4E63-B20B-651E970B7B18}" destId="{CABD7222-40E8-4D85-ADD3-F5285DDA8874}" srcOrd="1" destOrd="0" presId="urn:microsoft.com/office/officeart/2005/8/layout/list1"/>
    <dgm:cxn modelId="{55EB2AA3-2A33-4EDE-9402-0844651DAAF9}" type="presParOf" srcId="{FFB1BBA3-664C-4432-956E-22CE2CACD968}" destId="{A60AAD9C-FFB7-420F-A3B7-C284FAC5C47D}" srcOrd="9" destOrd="0" presId="urn:microsoft.com/office/officeart/2005/8/layout/list1"/>
    <dgm:cxn modelId="{9FA58BCB-F08C-444A-BFC2-F955D81D0BD6}" type="presParOf" srcId="{FFB1BBA3-664C-4432-956E-22CE2CACD968}" destId="{392D9422-327F-4FDC-A1F8-B1A9F722DAF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47EC29-2FFB-4FB2-8517-83ACF561074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964E40CB-EA5D-4099-9E29-560DA286389D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Introduction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D4BC0B51-B9B8-4A9F-9016-78F4B2940E84}" type="parTrans" cxnId="{90CC4230-0365-4DE1-9E50-CE2ABF022916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1B9F16DD-AF06-41A9-83B3-1E8914DD0E0B}" type="sibTrans" cxnId="{90CC4230-0365-4DE1-9E50-CE2ABF022916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7524A14B-4311-402F-AAF5-343F6B564900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Methodology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BC2E253F-9B81-4BCC-884B-87650CFD1145}" type="parTrans" cxnId="{2AD04EE9-0E6D-4970-B869-5ED84FB6EEA0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3349B9B5-273C-4190-990E-F30AB3243CB3}" type="sibTrans" cxnId="{2AD04EE9-0E6D-4970-B869-5ED84FB6EEA0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D79A55C0-1DBF-43D3-88B9-B80F5353E38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Results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13846BF7-61E0-4218-AB24-EDD68388A753}" type="parTrans" cxnId="{EDF71879-5BE3-4F5E-AFB2-E6835B55DEEE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D99D0D10-7FF6-4A8E-BB57-1CCD854EB9C3}" type="sibTrans" cxnId="{EDF71879-5BE3-4F5E-AFB2-E6835B55DEEE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4E2ADFF1-4608-404F-B74E-1E458161C8D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Graphics, graphs and tables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1FCC940A-30F3-41CF-AFCD-A99DE5D00566}" type="parTrans" cxnId="{E5A0F159-3EC0-4F9B-85C8-D9820D52A41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CC484EA3-0409-4027-AC9D-A37A0E5C8A94}" type="sibTrans" cxnId="{E5A0F159-3EC0-4F9B-85C8-D9820D52A41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DAAF7C65-F61F-4A32-8F58-6ADDEC30AE89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Discussion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B76539B9-B956-4340-B115-EC16790F1B9F}" type="parTrans" cxnId="{6581D3FC-1AED-40F9-8042-AD54D9F330C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DC44DBC3-5B11-4480-9D6F-EE5316C92507}" type="sibTrans" cxnId="{6581D3FC-1AED-40F9-8042-AD54D9F330C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57F8DC67-D3A0-46BA-9EC2-B3A57496D69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Conclusions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EBC82477-A921-46F2-96E8-A3132774EF7E}" type="parTrans" cxnId="{7CBD2D6E-265D-4E95-97E4-D86E3F165475}">
      <dgm:prSet/>
      <dgm:spPr/>
      <dgm:t>
        <a:bodyPr/>
        <a:lstStyle/>
        <a:p>
          <a:endParaRPr lang="en-GB"/>
        </a:p>
      </dgm:t>
    </dgm:pt>
    <dgm:pt modelId="{6802AFF8-B3CC-4F5E-B890-3715995FC259}" type="sibTrans" cxnId="{7CBD2D6E-265D-4E95-97E4-D86E3F165475}">
      <dgm:prSet/>
      <dgm:spPr/>
      <dgm:t>
        <a:bodyPr/>
        <a:lstStyle/>
        <a:p>
          <a:endParaRPr lang="en-GB"/>
        </a:p>
      </dgm:t>
    </dgm:pt>
    <dgm:pt modelId="{1633E5F8-2454-4E33-A3C4-6793A242B145}" type="pres">
      <dgm:prSet presAssocID="{CD47EC29-2FFB-4FB2-8517-83ACF561074B}" presName="diagram" presStyleCnt="0">
        <dgm:presLayoutVars>
          <dgm:dir/>
          <dgm:resizeHandles val="exact"/>
        </dgm:presLayoutVars>
      </dgm:prSet>
      <dgm:spPr/>
    </dgm:pt>
    <dgm:pt modelId="{2C84A845-6B4F-4BFE-8C40-2E722F51DE0B}" type="pres">
      <dgm:prSet presAssocID="{964E40CB-EA5D-4099-9E29-560DA286389D}" presName="node" presStyleLbl="node1" presStyleIdx="0" presStyleCnt="6">
        <dgm:presLayoutVars>
          <dgm:bulletEnabled val="1"/>
        </dgm:presLayoutVars>
      </dgm:prSet>
      <dgm:spPr/>
    </dgm:pt>
    <dgm:pt modelId="{4D369823-E3BC-4942-9F70-BDF949187139}" type="pres">
      <dgm:prSet presAssocID="{1B9F16DD-AF06-41A9-83B3-1E8914DD0E0B}" presName="sibTrans" presStyleCnt="0"/>
      <dgm:spPr/>
    </dgm:pt>
    <dgm:pt modelId="{DCCBE2D5-3DEC-40B0-A4D3-3200C1D9BA2F}" type="pres">
      <dgm:prSet presAssocID="{7524A14B-4311-402F-AAF5-343F6B564900}" presName="node" presStyleLbl="node1" presStyleIdx="1" presStyleCnt="6">
        <dgm:presLayoutVars>
          <dgm:bulletEnabled val="1"/>
        </dgm:presLayoutVars>
      </dgm:prSet>
      <dgm:spPr/>
    </dgm:pt>
    <dgm:pt modelId="{78FBC53F-99CF-4D17-99C6-BF0DAF25C5F7}" type="pres">
      <dgm:prSet presAssocID="{3349B9B5-273C-4190-990E-F30AB3243CB3}" presName="sibTrans" presStyleCnt="0"/>
      <dgm:spPr/>
    </dgm:pt>
    <dgm:pt modelId="{2B4D1CC1-6D13-40F4-81C2-D542FCCFCD68}" type="pres">
      <dgm:prSet presAssocID="{D79A55C0-1DBF-43D3-88B9-B80F5353E386}" presName="node" presStyleLbl="node1" presStyleIdx="2" presStyleCnt="6">
        <dgm:presLayoutVars>
          <dgm:bulletEnabled val="1"/>
        </dgm:presLayoutVars>
      </dgm:prSet>
      <dgm:spPr/>
    </dgm:pt>
    <dgm:pt modelId="{E9E5222C-0EBF-4C8C-A677-DA1CE21E7D31}" type="pres">
      <dgm:prSet presAssocID="{D99D0D10-7FF6-4A8E-BB57-1CCD854EB9C3}" presName="sibTrans" presStyleCnt="0"/>
      <dgm:spPr/>
    </dgm:pt>
    <dgm:pt modelId="{2B0FD17D-A9AE-4FE3-A4BE-9253CDEE190C}" type="pres">
      <dgm:prSet presAssocID="{4E2ADFF1-4608-404F-B74E-1E458161C8D1}" presName="node" presStyleLbl="node1" presStyleIdx="3" presStyleCnt="6">
        <dgm:presLayoutVars>
          <dgm:bulletEnabled val="1"/>
        </dgm:presLayoutVars>
      </dgm:prSet>
      <dgm:spPr/>
    </dgm:pt>
    <dgm:pt modelId="{3A34B781-DEAA-4A66-A727-5189E21CC8F7}" type="pres">
      <dgm:prSet presAssocID="{CC484EA3-0409-4027-AC9D-A37A0E5C8A94}" presName="sibTrans" presStyleCnt="0"/>
      <dgm:spPr/>
    </dgm:pt>
    <dgm:pt modelId="{740F947B-7618-4AB0-87A0-489285D85AB3}" type="pres">
      <dgm:prSet presAssocID="{DAAF7C65-F61F-4A32-8F58-6ADDEC30AE89}" presName="node" presStyleLbl="node1" presStyleIdx="4" presStyleCnt="6">
        <dgm:presLayoutVars>
          <dgm:bulletEnabled val="1"/>
        </dgm:presLayoutVars>
      </dgm:prSet>
      <dgm:spPr/>
    </dgm:pt>
    <dgm:pt modelId="{A11CFCC5-1FC2-4B7A-8192-BF62D556AF73}" type="pres">
      <dgm:prSet presAssocID="{DC44DBC3-5B11-4480-9D6F-EE5316C92507}" presName="sibTrans" presStyleCnt="0"/>
      <dgm:spPr/>
    </dgm:pt>
    <dgm:pt modelId="{5F89B91B-7EE7-4D1B-8A9D-855057807725}" type="pres">
      <dgm:prSet presAssocID="{57F8DC67-D3A0-46BA-9EC2-B3A57496D696}" presName="node" presStyleLbl="node1" presStyleIdx="5" presStyleCnt="6">
        <dgm:presLayoutVars>
          <dgm:bulletEnabled val="1"/>
        </dgm:presLayoutVars>
      </dgm:prSet>
      <dgm:spPr/>
    </dgm:pt>
  </dgm:ptLst>
  <dgm:cxnLst>
    <dgm:cxn modelId="{71760D02-928A-4C5C-B475-36D7B7327065}" type="presOf" srcId="{57F8DC67-D3A0-46BA-9EC2-B3A57496D696}" destId="{5F89B91B-7EE7-4D1B-8A9D-855057807725}" srcOrd="0" destOrd="0" presId="urn:microsoft.com/office/officeart/2005/8/layout/default"/>
    <dgm:cxn modelId="{C5F81F2E-6936-4F15-A557-13006A31D5EC}" type="presOf" srcId="{964E40CB-EA5D-4099-9E29-560DA286389D}" destId="{2C84A845-6B4F-4BFE-8C40-2E722F51DE0B}" srcOrd="0" destOrd="0" presId="urn:microsoft.com/office/officeart/2005/8/layout/default"/>
    <dgm:cxn modelId="{90CC4230-0365-4DE1-9E50-CE2ABF022916}" srcId="{CD47EC29-2FFB-4FB2-8517-83ACF561074B}" destId="{964E40CB-EA5D-4099-9E29-560DA286389D}" srcOrd="0" destOrd="0" parTransId="{D4BC0B51-B9B8-4A9F-9016-78F4B2940E84}" sibTransId="{1B9F16DD-AF06-41A9-83B3-1E8914DD0E0B}"/>
    <dgm:cxn modelId="{7CBD2D6E-265D-4E95-97E4-D86E3F165475}" srcId="{CD47EC29-2FFB-4FB2-8517-83ACF561074B}" destId="{57F8DC67-D3A0-46BA-9EC2-B3A57496D696}" srcOrd="5" destOrd="0" parTransId="{EBC82477-A921-46F2-96E8-A3132774EF7E}" sibTransId="{6802AFF8-B3CC-4F5E-B890-3715995FC259}"/>
    <dgm:cxn modelId="{EDDFFA54-55BF-4A13-A277-AD3BB3F2C42B}" type="presOf" srcId="{D79A55C0-1DBF-43D3-88B9-B80F5353E386}" destId="{2B4D1CC1-6D13-40F4-81C2-D542FCCFCD68}" srcOrd="0" destOrd="0" presId="urn:microsoft.com/office/officeart/2005/8/layout/default"/>
    <dgm:cxn modelId="{EDF71879-5BE3-4F5E-AFB2-E6835B55DEEE}" srcId="{CD47EC29-2FFB-4FB2-8517-83ACF561074B}" destId="{D79A55C0-1DBF-43D3-88B9-B80F5353E386}" srcOrd="2" destOrd="0" parTransId="{13846BF7-61E0-4218-AB24-EDD68388A753}" sibTransId="{D99D0D10-7FF6-4A8E-BB57-1CCD854EB9C3}"/>
    <dgm:cxn modelId="{E5A0F159-3EC0-4F9B-85C8-D9820D52A415}" srcId="{CD47EC29-2FFB-4FB2-8517-83ACF561074B}" destId="{4E2ADFF1-4608-404F-B74E-1E458161C8D1}" srcOrd="3" destOrd="0" parTransId="{1FCC940A-30F3-41CF-AFCD-A99DE5D00566}" sibTransId="{CC484EA3-0409-4027-AC9D-A37A0E5C8A94}"/>
    <dgm:cxn modelId="{E761D7BC-811F-467E-831F-0241AD99E15A}" type="presOf" srcId="{4E2ADFF1-4608-404F-B74E-1E458161C8D1}" destId="{2B0FD17D-A9AE-4FE3-A4BE-9253CDEE190C}" srcOrd="0" destOrd="0" presId="urn:microsoft.com/office/officeart/2005/8/layout/default"/>
    <dgm:cxn modelId="{6224F7C7-6D01-49BA-A758-24BC1C7B2C7E}" type="presOf" srcId="{7524A14B-4311-402F-AAF5-343F6B564900}" destId="{DCCBE2D5-3DEC-40B0-A4D3-3200C1D9BA2F}" srcOrd="0" destOrd="0" presId="urn:microsoft.com/office/officeart/2005/8/layout/default"/>
    <dgm:cxn modelId="{F633F6E6-A7ED-498E-8F26-286154A06929}" type="presOf" srcId="{DAAF7C65-F61F-4A32-8F58-6ADDEC30AE89}" destId="{740F947B-7618-4AB0-87A0-489285D85AB3}" srcOrd="0" destOrd="0" presId="urn:microsoft.com/office/officeart/2005/8/layout/default"/>
    <dgm:cxn modelId="{2AD04EE9-0E6D-4970-B869-5ED84FB6EEA0}" srcId="{CD47EC29-2FFB-4FB2-8517-83ACF561074B}" destId="{7524A14B-4311-402F-AAF5-343F6B564900}" srcOrd="1" destOrd="0" parTransId="{BC2E253F-9B81-4BCC-884B-87650CFD1145}" sibTransId="{3349B9B5-273C-4190-990E-F30AB3243CB3}"/>
    <dgm:cxn modelId="{FF412BF4-F55D-4059-89DA-74D6D8BE689E}" type="presOf" srcId="{CD47EC29-2FFB-4FB2-8517-83ACF561074B}" destId="{1633E5F8-2454-4E33-A3C4-6793A242B145}" srcOrd="0" destOrd="0" presId="urn:microsoft.com/office/officeart/2005/8/layout/default"/>
    <dgm:cxn modelId="{6581D3FC-1AED-40F9-8042-AD54D9F330C5}" srcId="{CD47EC29-2FFB-4FB2-8517-83ACF561074B}" destId="{DAAF7C65-F61F-4A32-8F58-6ADDEC30AE89}" srcOrd="4" destOrd="0" parTransId="{B76539B9-B956-4340-B115-EC16790F1B9F}" sibTransId="{DC44DBC3-5B11-4480-9D6F-EE5316C92507}"/>
    <dgm:cxn modelId="{92441A3D-C6E5-404B-831F-21AC4EB3F3F2}" type="presParOf" srcId="{1633E5F8-2454-4E33-A3C4-6793A242B145}" destId="{2C84A845-6B4F-4BFE-8C40-2E722F51DE0B}" srcOrd="0" destOrd="0" presId="urn:microsoft.com/office/officeart/2005/8/layout/default"/>
    <dgm:cxn modelId="{DA25ACF8-719A-4A2B-8350-59E15093AC56}" type="presParOf" srcId="{1633E5F8-2454-4E33-A3C4-6793A242B145}" destId="{4D369823-E3BC-4942-9F70-BDF949187139}" srcOrd="1" destOrd="0" presId="urn:microsoft.com/office/officeart/2005/8/layout/default"/>
    <dgm:cxn modelId="{78E6BC6E-6181-4BAF-9BF1-C77C137A0F87}" type="presParOf" srcId="{1633E5F8-2454-4E33-A3C4-6793A242B145}" destId="{DCCBE2D5-3DEC-40B0-A4D3-3200C1D9BA2F}" srcOrd="2" destOrd="0" presId="urn:microsoft.com/office/officeart/2005/8/layout/default"/>
    <dgm:cxn modelId="{F4CF28EF-B7DE-4ECB-8B32-3CA9BCC1BAD2}" type="presParOf" srcId="{1633E5F8-2454-4E33-A3C4-6793A242B145}" destId="{78FBC53F-99CF-4D17-99C6-BF0DAF25C5F7}" srcOrd="3" destOrd="0" presId="urn:microsoft.com/office/officeart/2005/8/layout/default"/>
    <dgm:cxn modelId="{D2DC734D-C31E-4DCD-8A80-5BC82101D431}" type="presParOf" srcId="{1633E5F8-2454-4E33-A3C4-6793A242B145}" destId="{2B4D1CC1-6D13-40F4-81C2-D542FCCFCD68}" srcOrd="4" destOrd="0" presId="urn:microsoft.com/office/officeart/2005/8/layout/default"/>
    <dgm:cxn modelId="{01B7B253-021B-4BB2-994D-329C7C5D4932}" type="presParOf" srcId="{1633E5F8-2454-4E33-A3C4-6793A242B145}" destId="{E9E5222C-0EBF-4C8C-A677-DA1CE21E7D31}" srcOrd="5" destOrd="0" presId="urn:microsoft.com/office/officeart/2005/8/layout/default"/>
    <dgm:cxn modelId="{21E4D90E-C596-491F-B15D-EDA59F0FA852}" type="presParOf" srcId="{1633E5F8-2454-4E33-A3C4-6793A242B145}" destId="{2B0FD17D-A9AE-4FE3-A4BE-9253CDEE190C}" srcOrd="6" destOrd="0" presId="urn:microsoft.com/office/officeart/2005/8/layout/default"/>
    <dgm:cxn modelId="{6670C9BF-26BA-4E58-9526-70ADFDA6B4CF}" type="presParOf" srcId="{1633E5F8-2454-4E33-A3C4-6793A242B145}" destId="{3A34B781-DEAA-4A66-A727-5189E21CC8F7}" srcOrd="7" destOrd="0" presId="urn:microsoft.com/office/officeart/2005/8/layout/default"/>
    <dgm:cxn modelId="{BBA399E5-DAE5-4A7F-9673-AEB292CF9C1D}" type="presParOf" srcId="{1633E5F8-2454-4E33-A3C4-6793A242B145}" destId="{740F947B-7618-4AB0-87A0-489285D85AB3}" srcOrd="8" destOrd="0" presId="urn:microsoft.com/office/officeart/2005/8/layout/default"/>
    <dgm:cxn modelId="{9A1B1AEB-3B48-482F-AFBD-DF155F068B1C}" type="presParOf" srcId="{1633E5F8-2454-4E33-A3C4-6793A242B145}" destId="{A11CFCC5-1FC2-4B7A-8192-BF62D556AF73}" srcOrd="9" destOrd="0" presId="urn:microsoft.com/office/officeart/2005/8/layout/default"/>
    <dgm:cxn modelId="{B5BD1017-2A8B-464C-B3F2-ADD9CE5A7578}" type="presParOf" srcId="{1633E5F8-2454-4E33-A3C4-6793A242B145}" destId="{5F89B91B-7EE7-4D1B-8A9D-85505780772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47EC29-2FFB-4FB2-8517-83ACF561074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964E40CB-EA5D-4099-9E29-560DA286389D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Introduction identifies the research question or hypothesis 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D4BC0B51-B9B8-4A9F-9016-78F4B2940E84}" type="parTrans" cxnId="{90CC4230-0365-4DE1-9E50-CE2ABF022916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1B9F16DD-AF06-41A9-83B3-1E8914DD0E0B}" type="sibTrans" cxnId="{90CC4230-0365-4DE1-9E50-CE2ABF022916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7524A14B-4311-402F-AAF5-343F6B564900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Methodology explains the step-by-step how research was conducted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BC2E253F-9B81-4BCC-884B-87650CFD1145}" type="parTrans" cxnId="{2AD04EE9-0E6D-4970-B869-5ED84FB6EEA0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3349B9B5-273C-4190-990E-F30AB3243CB3}" type="sibTrans" cxnId="{2AD04EE9-0E6D-4970-B869-5ED84FB6EEA0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D34BE1FF-3D23-4DBC-AC8D-30228932972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Results present facts, data and evidence collected while doing research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7B5031AE-22EE-4A06-BA98-E5AA4678F286}" type="parTrans" cxnId="{56D0AD7F-E7BF-486D-B8A1-92433BFC23A4}">
      <dgm:prSet/>
      <dgm:spPr/>
      <dgm:t>
        <a:bodyPr/>
        <a:lstStyle/>
        <a:p>
          <a:endParaRPr lang="en-GB"/>
        </a:p>
      </dgm:t>
    </dgm:pt>
    <dgm:pt modelId="{03C111D1-5386-43A8-9302-6DF64C836BAC}" type="sibTrans" cxnId="{56D0AD7F-E7BF-486D-B8A1-92433BFC23A4}">
      <dgm:prSet/>
      <dgm:spPr/>
      <dgm:t>
        <a:bodyPr/>
        <a:lstStyle/>
        <a:p>
          <a:endParaRPr lang="en-GB"/>
        </a:p>
      </dgm:t>
    </dgm:pt>
    <dgm:pt modelId="{1297D0C1-E963-4706-BA28-439856887FEB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Graphics, graphs and tables illustrate the results of the research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9EEAB6C1-0E2B-426C-93D4-420D79815AC7}" type="parTrans" cxnId="{4CD8FF42-CB43-43BE-8DCC-A58F912DC2C7}">
      <dgm:prSet/>
      <dgm:spPr/>
      <dgm:t>
        <a:bodyPr/>
        <a:lstStyle/>
        <a:p>
          <a:endParaRPr lang="en-GB"/>
        </a:p>
      </dgm:t>
    </dgm:pt>
    <dgm:pt modelId="{6EDD028A-20CB-4975-A408-0BA6B282BF9F}" type="sibTrans" cxnId="{4CD8FF42-CB43-43BE-8DCC-A58F912DC2C7}">
      <dgm:prSet/>
      <dgm:spPr/>
      <dgm:t>
        <a:bodyPr/>
        <a:lstStyle/>
        <a:p>
          <a:endParaRPr lang="en-GB"/>
        </a:p>
      </dgm:t>
    </dgm:pt>
    <dgm:pt modelId="{A6D10CE2-341D-43FF-8FA7-40C63613104C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Discussion of the results relating them to research question or hypothesis 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E56DF148-859C-4711-B6EC-0A3D701EB0CC}" type="parTrans" cxnId="{7DCA4821-A807-4A66-AC1A-540D06BA2D24}">
      <dgm:prSet/>
      <dgm:spPr/>
      <dgm:t>
        <a:bodyPr/>
        <a:lstStyle/>
        <a:p>
          <a:endParaRPr lang="en-GB"/>
        </a:p>
      </dgm:t>
    </dgm:pt>
    <dgm:pt modelId="{D68C5A8B-3BAE-45BA-A5A0-2AD0630C0832}" type="sibTrans" cxnId="{7DCA4821-A807-4A66-AC1A-540D06BA2D24}">
      <dgm:prSet/>
      <dgm:spPr/>
      <dgm:t>
        <a:bodyPr/>
        <a:lstStyle/>
        <a:p>
          <a:endParaRPr lang="en-GB"/>
        </a:p>
      </dgm:t>
    </dgm:pt>
    <dgm:pt modelId="{AD7F5628-5985-436D-89C7-CF6ED9F82375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Conclusion states the report’s main point and make recommendations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3A98328D-E06C-4BC2-AB5F-1A851FCB086F}" type="parTrans" cxnId="{75F2E511-02F3-47CF-A2FE-D42617E7A9BD}">
      <dgm:prSet/>
      <dgm:spPr/>
      <dgm:t>
        <a:bodyPr/>
        <a:lstStyle/>
        <a:p>
          <a:endParaRPr lang="en-GB"/>
        </a:p>
      </dgm:t>
    </dgm:pt>
    <dgm:pt modelId="{FC99813E-EE59-46D3-97C1-3B5AE8C89279}" type="sibTrans" cxnId="{75F2E511-02F3-47CF-A2FE-D42617E7A9BD}">
      <dgm:prSet/>
      <dgm:spPr/>
      <dgm:t>
        <a:bodyPr/>
        <a:lstStyle/>
        <a:p>
          <a:endParaRPr lang="en-GB"/>
        </a:p>
      </dgm:t>
    </dgm:pt>
    <dgm:pt modelId="{1633E5F8-2454-4E33-A3C4-6793A242B145}" type="pres">
      <dgm:prSet presAssocID="{CD47EC29-2FFB-4FB2-8517-83ACF561074B}" presName="diagram" presStyleCnt="0">
        <dgm:presLayoutVars>
          <dgm:dir/>
          <dgm:resizeHandles val="exact"/>
        </dgm:presLayoutVars>
      </dgm:prSet>
      <dgm:spPr/>
    </dgm:pt>
    <dgm:pt modelId="{2C84A845-6B4F-4BFE-8C40-2E722F51DE0B}" type="pres">
      <dgm:prSet presAssocID="{964E40CB-EA5D-4099-9E29-560DA286389D}" presName="node" presStyleLbl="node1" presStyleIdx="0" presStyleCnt="6">
        <dgm:presLayoutVars>
          <dgm:bulletEnabled val="1"/>
        </dgm:presLayoutVars>
      </dgm:prSet>
      <dgm:spPr/>
    </dgm:pt>
    <dgm:pt modelId="{4D369823-E3BC-4942-9F70-BDF949187139}" type="pres">
      <dgm:prSet presAssocID="{1B9F16DD-AF06-41A9-83B3-1E8914DD0E0B}" presName="sibTrans" presStyleCnt="0"/>
      <dgm:spPr/>
    </dgm:pt>
    <dgm:pt modelId="{DCCBE2D5-3DEC-40B0-A4D3-3200C1D9BA2F}" type="pres">
      <dgm:prSet presAssocID="{7524A14B-4311-402F-AAF5-343F6B564900}" presName="node" presStyleLbl="node1" presStyleIdx="1" presStyleCnt="6">
        <dgm:presLayoutVars>
          <dgm:bulletEnabled val="1"/>
        </dgm:presLayoutVars>
      </dgm:prSet>
      <dgm:spPr/>
    </dgm:pt>
    <dgm:pt modelId="{B9BA607D-4680-42D4-9BCB-85302EEFC8F1}" type="pres">
      <dgm:prSet presAssocID="{3349B9B5-273C-4190-990E-F30AB3243CB3}" presName="sibTrans" presStyleCnt="0"/>
      <dgm:spPr/>
    </dgm:pt>
    <dgm:pt modelId="{198E7A57-4EAA-4414-BB65-A4F4DBDBD163}" type="pres">
      <dgm:prSet presAssocID="{D34BE1FF-3D23-4DBC-AC8D-30228932972A}" presName="node" presStyleLbl="node1" presStyleIdx="2" presStyleCnt="6">
        <dgm:presLayoutVars>
          <dgm:bulletEnabled val="1"/>
        </dgm:presLayoutVars>
      </dgm:prSet>
      <dgm:spPr/>
    </dgm:pt>
    <dgm:pt modelId="{F72D6ED5-F0D0-44C8-950F-80028857641A}" type="pres">
      <dgm:prSet presAssocID="{03C111D1-5386-43A8-9302-6DF64C836BAC}" presName="sibTrans" presStyleCnt="0"/>
      <dgm:spPr/>
    </dgm:pt>
    <dgm:pt modelId="{3B998CF1-7787-417A-BAB0-D372F2777836}" type="pres">
      <dgm:prSet presAssocID="{1297D0C1-E963-4706-BA28-439856887FEB}" presName="node" presStyleLbl="node1" presStyleIdx="3" presStyleCnt="6">
        <dgm:presLayoutVars>
          <dgm:bulletEnabled val="1"/>
        </dgm:presLayoutVars>
      </dgm:prSet>
      <dgm:spPr/>
    </dgm:pt>
    <dgm:pt modelId="{C1135C34-968E-4B7C-9399-EC504B203891}" type="pres">
      <dgm:prSet presAssocID="{6EDD028A-20CB-4975-A408-0BA6B282BF9F}" presName="sibTrans" presStyleCnt="0"/>
      <dgm:spPr/>
    </dgm:pt>
    <dgm:pt modelId="{6C28AD9A-F6EA-430A-9E01-4ACB8E77F95E}" type="pres">
      <dgm:prSet presAssocID="{A6D10CE2-341D-43FF-8FA7-40C63613104C}" presName="node" presStyleLbl="node1" presStyleIdx="4" presStyleCnt="6">
        <dgm:presLayoutVars>
          <dgm:bulletEnabled val="1"/>
        </dgm:presLayoutVars>
      </dgm:prSet>
      <dgm:spPr/>
    </dgm:pt>
    <dgm:pt modelId="{4CB9A11F-AA69-4725-8E08-27D37738617C}" type="pres">
      <dgm:prSet presAssocID="{D68C5A8B-3BAE-45BA-A5A0-2AD0630C0832}" presName="sibTrans" presStyleCnt="0"/>
      <dgm:spPr/>
    </dgm:pt>
    <dgm:pt modelId="{80DBD9AC-132E-456A-894A-C2A39D33C11C}" type="pres">
      <dgm:prSet presAssocID="{AD7F5628-5985-436D-89C7-CF6ED9F82375}" presName="node" presStyleLbl="node1" presStyleIdx="5" presStyleCnt="6">
        <dgm:presLayoutVars>
          <dgm:bulletEnabled val="1"/>
        </dgm:presLayoutVars>
      </dgm:prSet>
      <dgm:spPr/>
    </dgm:pt>
  </dgm:ptLst>
  <dgm:cxnLst>
    <dgm:cxn modelId="{75F2E511-02F3-47CF-A2FE-D42617E7A9BD}" srcId="{CD47EC29-2FFB-4FB2-8517-83ACF561074B}" destId="{AD7F5628-5985-436D-89C7-CF6ED9F82375}" srcOrd="5" destOrd="0" parTransId="{3A98328D-E06C-4BC2-AB5F-1A851FCB086F}" sibTransId="{FC99813E-EE59-46D3-97C1-3B5AE8C89279}"/>
    <dgm:cxn modelId="{7DCA4821-A807-4A66-AC1A-540D06BA2D24}" srcId="{CD47EC29-2FFB-4FB2-8517-83ACF561074B}" destId="{A6D10CE2-341D-43FF-8FA7-40C63613104C}" srcOrd="4" destOrd="0" parTransId="{E56DF148-859C-4711-B6EC-0A3D701EB0CC}" sibTransId="{D68C5A8B-3BAE-45BA-A5A0-2AD0630C0832}"/>
    <dgm:cxn modelId="{09417C29-0996-494D-AC43-ECCBEA75AB4E}" type="presOf" srcId="{A6D10CE2-341D-43FF-8FA7-40C63613104C}" destId="{6C28AD9A-F6EA-430A-9E01-4ACB8E77F95E}" srcOrd="0" destOrd="0" presId="urn:microsoft.com/office/officeart/2005/8/layout/default"/>
    <dgm:cxn modelId="{C5F81F2E-6936-4F15-A557-13006A31D5EC}" type="presOf" srcId="{964E40CB-EA5D-4099-9E29-560DA286389D}" destId="{2C84A845-6B4F-4BFE-8C40-2E722F51DE0B}" srcOrd="0" destOrd="0" presId="urn:microsoft.com/office/officeart/2005/8/layout/default"/>
    <dgm:cxn modelId="{90CC4230-0365-4DE1-9E50-CE2ABF022916}" srcId="{CD47EC29-2FFB-4FB2-8517-83ACF561074B}" destId="{964E40CB-EA5D-4099-9E29-560DA286389D}" srcOrd="0" destOrd="0" parTransId="{D4BC0B51-B9B8-4A9F-9016-78F4B2940E84}" sibTransId="{1B9F16DD-AF06-41A9-83B3-1E8914DD0E0B}"/>
    <dgm:cxn modelId="{B063F15F-16BF-423F-BA7A-AE37AFE041AF}" type="presOf" srcId="{AD7F5628-5985-436D-89C7-CF6ED9F82375}" destId="{80DBD9AC-132E-456A-894A-C2A39D33C11C}" srcOrd="0" destOrd="0" presId="urn:microsoft.com/office/officeart/2005/8/layout/default"/>
    <dgm:cxn modelId="{4CD8FF42-CB43-43BE-8DCC-A58F912DC2C7}" srcId="{CD47EC29-2FFB-4FB2-8517-83ACF561074B}" destId="{1297D0C1-E963-4706-BA28-439856887FEB}" srcOrd="3" destOrd="0" parTransId="{9EEAB6C1-0E2B-426C-93D4-420D79815AC7}" sibTransId="{6EDD028A-20CB-4975-A408-0BA6B282BF9F}"/>
    <dgm:cxn modelId="{D233F87C-13E3-45BF-B39A-0C3123E63CF3}" type="presOf" srcId="{D34BE1FF-3D23-4DBC-AC8D-30228932972A}" destId="{198E7A57-4EAA-4414-BB65-A4F4DBDBD163}" srcOrd="0" destOrd="0" presId="urn:microsoft.com/office/officeart/2005/8/layout/default"/>
    <dgm:cxn modelId="{56D0AD7F-E7BF-486D-B8A1-92433BFC23A4}" srcId="{CD47EC29-2FFB-4FB2-8517-83ACF561074B}" destId="{D34BE1FF-3D23-4DBC-AC8D-30228932972A}" srcOrd="2" destOrd="0" parTransId="{7B5031AE-22EE-4A06-BA98-E5AA4678F286}" sibTransId="{03C111D1-5386-43A8-9302-6DF64C836BAC}"/>
    <dgm:cxn modelId="{5C5E7492-7FEB-4BFE-965A-B869FBCE26A0}" type="presOf" srcId="{1297D0C1-E963-4706-BA28-439856887FEB}" destId="{3B998CF1-7787-417A-BAB0-D372F2777836}" srcOrd="0" destOrd="0" presId="urn:microsoft.com/office/officeart/2005/8/layout/default"/>
    <dgm:cxn modelId="{6224F7C7-6D01-49BA-A758-24BC1C7B2C7E}" type="presOf" srcId="{7524A14B-4311-402F-AAF5-343F6B564900}" destId="{DCCBE2D5-3DEC-40B0-A4D3-3200C1D9BA2F}" srcOrd="0" destOrd="0" presId="urn:microsoft.com/office/officeart/2005/8/layout/default"/>
    <dgm:cxn modelId="{2AD04EE9-0E6D-4970-B869-5ED84FB6EEA0}" srcId="{CD47EC29-2FFB-4FB2-8517-83ACF561074B}" destId="{7524A14B-4311-402F-AAF5-343F6B564900}" srcOrd="1" destOrd="0" parTransId="{BC2E253F-9B81-4BCC-884B-87650CFD1145}" sibTransId="{3349B9B5-273C-4190-990E-F30AB3243CB3}"/>
    <dgm:cxn modelId="{FF412BF4-F55D-4059-89DA-74D6D8BE689E}" type="presOf" srcId="{CD47EC29-2FFB-4FB2-8517-83ACF561074B}" destId="{1633E5F8-2454-4E33-A3C4-6793A242B145}" srcOrd="0" destOrd="0" presId="urn:microsoft.com/office/officeart/2005/8/layout/default"/>
    <dgm:cxn modelId="{92441A3D-C6E5-404B-831F-21AC4EB3F3F2}" type="presParOf" srcId="{1633E5F8-2454-4E33-A3C4-6793A242B145}" destId="{2C84A845-6B4F-4BFE-8C40-2E722F51DE0B}" srcOrd="0" destOrd="0" presId="urn:microsoft.com/office/officeart/2005/8/layout/default"/>
    <dgm:cxn modelId="{DA25ACF8-719A-4A2B-8350-59E15093AC56}" type="presParOf" srcId="{1633E5F8-2454-4E33-A3C4-6793A242B145}" destId="{4D369823-E3BC-4942-9F70-BDF949187139}" srcOrd="1" destOrd="0" presId="urn:microsoft.com/office/officeart/2005/8/layout/default"/>
    <dgm:cxn modelId="{78E6BC6E-6181-4BAF-9BF1-C77C137A0F87}" type="presParOf" srcId="{1633E5F8-2454-4E33-A3C4-6793A242B145}" destId="{DCCBE2D5-3DEC-40B0-A4D3-3200C1D9BA2F}" srcOrd="2" destOrd="0" presId="urn:microsoft.com/office/officeart/2005/8/layout/default"/>
    <dgm:cxn modelId="{E6BD6DB4-82D7-4C1A-92EA-CCE8D5DA849B}" type="presParOf" srcId="{1633E5F8-2454-4E33-A3C4-6793A242B145}" destId="{B9BA607D-4680-42D4-9BCB-85302EEFC8F1}" srcOrd="3" destOrd="0" presId="urn:microsoft.com/office/officeart/2005/8/layout/default"/>
    <dgm:cxn modelId="{9592F023-8A1A-4960-AC9D-8DE9D470866A}" type="presParOf" srcId="{1633E5F8-2454-4E33-A3C4-6793A242B145}" destId="{198E7A57-4EAA-4414-BB65-A4F4DBDBD163}" srcOrd="4" destOrd="0" presId="urn:microsoft.com/office/officeart/2005/8/layout/default"/>
    <dgm:cxn modelId="{DA097E2A-7B79-4B7F-9006-F4610C557074}" type="presParOf" srcId="{1633E5F8-2454-4E33-A3C4-6793A242B145}" destId="{F72D6ED5-F0D0-44C8-950F-80028857641A}" srcOrd="5" destOrd="0" presId="urn:microsoft.com/office/officeart/2005/8/layout/default"/>
    <dgm:cxn modelId="{1B30E9D6-6AE4-4F51-94A2-D0C650060619}" type="presParOf" srcId="{1633E5F8-2454-4E33-A3C4-6793A242B145}" destId="{3B998CF1-7787-417A-BAB0-D372F2777836}" srcOrd="6" destOrd="0" presId="urn:microsoft.com/office/officeart/2005/8/layout/default"/>
    <dgm:cxn modelId="{B7ABF48F-FC01-4EED-983E-EFF834C399BC}" type="presParOf" srcId="{1633E5F8-2454-4E33-A3C4-6793A242B145}" destId="{C1135C34-968E-4B7C-9399-EC504B203891}" srcOrd="7" destOrd="0" presId="urn:microsoft.com/office/officeart/2005/8/layout/default"/>
    <dgm:cxn modelId="{8B6718B3-4FD1-4C06-B10E-DBECFA60057F}" type="presParOf" srcId="{1633E5F8-2454-4E33-A3C4-6793A242B145}" destId="{6C28AD9A-F6EA-430A-9E01-4ACB8E77F95E}" srcOrd="8" destOrd="0" presId="urn:microsoft.com/office/officeart/2005/8/layout/default"/>
    <dgm:cxn modelId="{6E3F2071-EF07-459B-B8CC-AE747DDEE0AB}" type="presParOf" srcId="{1633E5F8-2454-4E33-A3C4-6793A242B145}" destId="{4CB9A11F-AA69-4725-8E08-27D37738617C}" srcOrd="9" destOrd="0" presId="urn:microsoft.com/office/officeart/2005/8/layout/default"/>
    <dgm:cxn modelId="{18281C5B-C319-49F1-9CCC-6EC42CD86CC5}" type="presParOf" srcId="{1633E5F8-2454-4E33-A3C4-6793A242B145}" destId="{80DBD9AC-132E-456A-894A-C2A39D33C11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BF23859-0A47-4415-A726-D7D04D0336F2}" type="doc">
      <dgm:prSet loTypeId="urn:microsoft.com/office/officeart/2005/8/layout/pList2" loCatId="list" qsTypeId="urn:microsoft.com/office/officeart/2005/8/quickstyle/simple1" qsCatId="simple" csTypeId="urn:microsoft.com/office/officeart/2005/8/colors/accent2_2" csCatId="accent2" phldr="1"/>
      <dgm:spPr/>
    </dgm:pt>
    <dgm:pt modelId="{C2AEBDE6-3A8D-41AC-B9BD-018735792EB8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To inform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DBDBDAC0-92B8-4C58-BEAF-30CD68F1C577}" type="parTrans" cxnId="{29BA7E33-43FE-48E8-83F4-846EC17D1F7B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26F9FEB8-42AC-4BFA-95F2-53EECB9E4235}" type="sibTrans" cxnId="{29BA7E33-43FE-48E8-83F4-846EC17D1F7B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3C0CBA51-01C3-4A34-BC6E-EA542BE3D4E0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Analyze a situation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B0609DEC-0925-448A-844F-BF57462AF2FB}" type="parTrans" cxnId="{1982F176-62D1-468A-80A3-FF0AE62C278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B48E476A-0131-4E9D-BE3A-0EEDF368E566}" type="sibTrans" cxnId="{1982F176-62D1-468A-80A3-FF0AE62C2785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2926B22F-2316-4D03-B714-CCAFA0D73CF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Nunito" pitchFamily="2" charset="0"/>
            </a:rPr>
            <a:t>Recommend action persuasively</a:t>
          </a:r>
          <a:endParaRPr lang="en-GB" sz="1800" dirty="0">
            <a:solidFill>
              <a:schemeClr val="tx1"/>
            </a:solidFill>
            <a:latin typeface="Nunito" pitchFamily="2" charset="0"/>
          </a:endParaRPr>
        </a:p>
      </dgm:t>
    </dgm:pt>
    <dgm:pt modelId="{2C5B1DBC-F0A2-4A38-8743-122DFC5FA227}" type="parTrans" cxnId="{172F7714-7366-448C-8FE4-09F9334BB280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4735853F-91A9-44A6-97BE-9EA7FE8802B0}" type="sibTrans" cxnId="{172F7714-7366-448C-8FE4-09F9334BB280}">
      <dgm:prSet/>
      <dgm:spPr/>
      <dgm:t>
        <a:bodyPr/>
        <a:lstStyle/>
        <a:p>
          <a:endParaRPr lang="en-GB" sz="1800">
            <a:solidFill>
              <a:schemeClr val="tx1"/>
            </a:solidFill>
            <a:latin typeface="Nunito" pitchFamily="2" charset="0"/>
          </a:endParaRPr>
        </a:p>
      </dgm:t>
    </dgm:pt>
    <dgm:pt modelId="{F7EAE55B-BC0A-4BEF-A5C4-6DB83225487F}" type="pres">
      <dgm:prSet presAssocID="{8BF23859-0A47-4415-A726-D7D04D0336F2}" presName="Name0" presStyleCnt="0">
        <dgm:presLayoutVars>
          <dgm:dir/>
          <dgm:resizeHandles val="exact"/>
        </dgm:presLayoutVars>
      </dgm:prSet>
      <dgm:spPr/>
    </dgm:pt>
    <dgm:pt modelId="{73304722-EB0C-47BA-AF2C-4240D4C460E8}" type="pres">
      <dgm:prSet presAssocID="{8BF23859-0A47-4415-A726-D7D04D0336F2}" presName="bkgdShp" presStyleLbl="alignAccFollowNode1" presStyleIdx="0" presStyleCnt="1"/>
      <dgm:spPr/>
    </dgm:pt>
    <dgm:pt modelId="{DC44E33D-2E59-4DA8-978A-13DDBB5B25E2}" type="pres">
      <dgm:prSet presAssocID="{8BF23859-0A47-4415-A726-D7D04D0336F2}" presName="linComp" presStyleCnt="0"/>
      <dgm:spPr/>
    </dgm:pt>
    <dgm:pt modelId="{F4F96BC1-4CD2-4A84-834E-4735F45B1052}" type="pres">
      <dgm:prSet presAssocID="{C2AEBDE6-3A8D-41AC-B9BD-018735792EB8}" presName="compNode" presStyleCnt="0"/>
      <dgm:spPr/>
    </dgm:pt>
    <dgm:pt modelId="{04197E10-B56F-4A3B-9E02-4A33038E87B1}" type="pres">
      <dgm:prSet presAssocID="{C2AEBDE6-3A8D-41AC-B9BD-018735792EB8}" presName="node" presStyleLbl="node1" presStyleIdx="0" presStyleCnt="3">
        <dgm:presLayoutVars>
          <dgm:bulletEnabled val="1"/>
        </dgm:presLayoutVars>
      </dgm:prSet>
      <dgm:spPr/>
    </dgm:pt>
    <dgm:pt modelId="{14831123-102B-4E79-84BD-BD9E071E349D}" type="pres">
      <dgm:prSet presAssocID="{C2AEBDE6-3A8D-41AC-B9BD-018735792EB8}" presName="invisiNode" presStyleLbl="node1" presStyleIdx="0" presStyleCnt="3"/>
      <dgm:spPr/>
    </dgm:pt>
    <dgm:pt modelId="{508A6E21-F1B1-436D-B60B-BEF9E2FB76F1}" type="pres">
      <dgm:prSet presAssocID="{C2AEBDE6-3A8D-41AC-B9BD-018735792EB8}" presName="imagNode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22" r="10622"/>
          </a:stretch>
        </a:blipFill>
      </dgm:spPr>
    </dgm:pt>
    <dgm:pt modelId="{69F01845-42CC-4957-B75E-EB5D19AE1FF3}" type="pres">
      <dgm:prSet presAssocID="{26F9FEB8-42AC-4BFA-95F2-53EECB9E4235}" presName="sibTrans" presStyleLbl="sibTrans2D1" presStyleIdx="0" presStyleCnt="0"/>
      <dgm:spPr/>
    </dgm:pt>
    <dgm:pt modelId="{F6FFF0C7-A909-42F0-B45B-0E07D650669B}" type="pres">
      <dgm:prSet presAssocID="{3C0CBA51-01C3-4A34-BC6E-EA542BE3D4E0}" presName="compNode" presStyleCnt="0"/>
      <dgm:spPr/>
    </dgm:pt>
    <dgm:pt modelId="{A93DA058-2D31-4AA3-93AD-5D0468E9800B}" type="pres">
      <dgm:prSet presAssocID="{3C0CBA51-01C3-4A34-BC6E-EA542BE3D4E0}" presName="node" presStyleLbl="node1" presStyleIdx="1" presStyleCnt="3">
        <dgm:presLayoutVars>
          <dgm:bulletEnabled val="1"/>
        </dgm:presLayoutVars>
      </dgm:prSet>
      <dgm:spPr/>
    </dgm:pt>
    <dgm:pt modelId="{4E3CE281-5BED-4776-BED4-BF242AE0ED7C}" type="pres">
      <dgm:prSet presAssocID="{3C0CBA51-01C3-4A34-BC6E-EA542BE3D4E0}" presName="invisiNode" presStyleLbl="node1" presStyleIdx="1" presStyleCnt="3"/>
      <dgm:spPr/>
    </dgm:pt>
    <dgm:pt modelId="{69D84DD7-F465-44D1-A568-56A954962039}" type="pres">
      <dgm:prSet presAssocID="{3C0CBA51-01C3-4A34-BC6E-EA542BE3D4E0}" presName="imagNode" presStyleLbl="fgImgPlace1" presStyleIdx="1" presStyleCnt="3" custLinFactNeighborX="-3188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22" r="10622"/>
          </a:stretch>
        </a:blipFill>
      </dgm:spPr>
    </dgm:pt>
    <dgm:pt modelId="{64010B33-D268-4BE3-9B36-EBC205692DD8}" type="pres">
      <dgm:prSet presAssocID="{B48E476A-0131-4E9D-BE3A-0EEDF368E566}" presName="sibTrans" presStyleLbl="sibTrans2D1" presStyleIdx="0" presStyleCnt="0"/>
      <dgm:spPr/>
    </dgm:pt>
    <dgm:pt modelId="{53B84CBF-3836-48A6-B8AD-7AFA23572DDE}" type="pres">
      <dgm:prSet presAssocID="{2926B22F-2316-4D03-B714-CCAFA0D73CF1}" presName="compNode" presStyleCnt="0"/>
      <dgm:spPr/>
    </dgm:pt>
    <dgm:pt modelId="{4C0D32A7-3684-4761-B7A0-74C299173AF9}" type="pres">
      <dgm:prSet presAssocID="{2926B22F-2316-4D03-B714-CCAFA0D73CF1}" presName="node" presStyleLbl="node1" presStyleIdx="2" presStyleCnt="3">
        <dgm:presLayoutVars>
          <dgm:bulletEnabled val="1"/>
        </dgm:presLayoutVars>
      </dgm:prSet>
      <dgm:spPr/>
    </dgm:pt>
    <dgm:pt modelId="{72971007-3915-45C6-9364-6555886F8B5B}" type="pres">
      <dgm:prSet presAssocID="{2926B22F-2316-4D03-B714-CCAFA0D73CF1}" presName="invisiNode" presStyleLbl="node1" presStyleIdx="2" presStyleCnt="3"/>
      <dgm:spPr/>
    </dgm:pt>
    <dgm:pt modelId="{B6A33D3F-4FB9-4330-AB55-CBCE7C78799F}" type="pres">
      <dgm:prSet presAssocID="{2926B22F-2316-4D03-B714-CCAFA0D73CF1}" presName="imagNode" presStyleLbl="fgImgPlac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22" r="10622"/>
          </a:stretch>
        </a:blipFill>
      </dgm:spPr>
    </dgm:pt>
  </dgm:ptLst>
  <dgm:cxnLst>
    <dgm:cxn modelId="{172F7714-7366-448C-8FE4-09F9334BB280}" srcId="{8BF23859-0A47-4415-A726-D7D04D0336F2}" destId="{2926B22F-2316-4D03-B714-CCAFA0D73CF1}" srcOrd="2" destOrd="0" parTransId="{2C5B1DBC-F0A2-4A38-8743-122DFC5FA227}" sibTransId="{4735853F-91A9-44A6-97BE-9EA7FE8802B0}"/>
    <dgm:cxn modelId="{F4DCF322-9A70-46CB-81CC-8C92DF069C1E}" type="presOf" srcId="{26F9FEB8-42AC-4BFA-95F2-53EECB9E4235}" destId="{69F01845-42CC-4957-B75E-EB5D19AE1FF3}" srcOrd="0" destOrd="0" presId="urn:microsoft.com/office/officeart/2005/8/layout/pList2"/>
    <dgm:cxn modelId="{73D8072A-8DA9-4569-9114-707640116342}" type="presOf" srcId="{2926B22F-2316-4D03-B714-CCAFA0D73CF1}" destId="{4C0D32A7-3684-4761-B7A0-74C299173AF9}" srcOrd="0" destOrd="0" presId="urn:microsoft.com/office/officeart/2005/8/layout/pList2"/>
    <dgm:cxn modelId="{29BA7E33-43FE-48E8-83F4-846EC17D1F7B}" srcId="{8BF23859-0A47-4415-A726-D7D04D0336F2}" destId="{C2AEBDE6-3A8D-41AC-B9BD-018735792EB8}" srcOrd="0" destOrd="0" parTransId="{DBDBDAC0-92B8-4C58-BEAF-30CD68F1C577}" sibTransId="{26F9FEB8-42AC-4BFA-95F2-53EECB9E4235}"/>
    <dgm:cxn modelId="{1B3DCA5D-3AE4-4EC3-9046-3D952ACE2EAA}" type="presOf" srcId="{8BF23859-0A47-4415-A726-D7D04D0336F2}" destId="{F7EAE55B-BC0A-4BEF-A5C4-6DB83225487F}" srcOrd="0" destOrd="0" presId="urn:microsoft.com/office/officeart/2005/8/layout/pList2"/>
    <dgm:cxn modelId="{1B022645-F573-4CBF-AA09-918D5CF55DA5}" type="presOf" srcId="{3C0CBA51-01C3-4A34-BC6E-EA542BE3D4E0}" destId="{A93DA058-2D31-4AA3-93AD-5D0468E9800B}" srcOrd="0" destOrd="0" presId="urn:microsoft.com/office/officeart/2005/8/layout/pList2"/>
    <dgm:cxn modelId="{1982F176-62D1-468A-80A3-FF0AE62C2785}" srcId="{8BF23859-0A47-4415-A726-D7D04D0336F2}" destId="{3C0CBA51-01C3-4A34-BC6E-EA542BE3D4E0}" srcOrd="1" destOrd="0" parTransId="{B0609DEC-0925-448A-844F-BF57462AF2FB}" sibTransId="{B48E476A-0131-4E9D-BE3A-0EEDF368E566}"/>
    <dgm:cxn modelId="{2E69E17A-0A10-4D16-9B89-08CEC8C9695D}" type="presOf" srcId="{C2AEBDE6-3A8D-41AC-B9BD-018735792EB8}" destId="{04197E10-B56F-4A3B-9E02-4A33038E87B1}" srcOrd="0" destOrd="0" presId="urn:microsoft.com/office/officeart/2005/8/layout/pList2"/>
    <dgm:cxn modelId="{A33B9D8B-932C-487B-8C3A-0E6DC3BCD027}" type="presOf" srcId="{B48E476A-0131-4E9D-BE3A-0EEDF368E566}" destId="{64010B33-D268-4BE3-9B36-EBC205692DD8}" srcOrd="0" destOrd="0" presId="urn:microsoft.com/office/officeart/2005/8/layout/pList2"/>
    <dgm:cxn modelId="{8E7875A5-EFE0-49AD-A865-F6D5FF1DF053}" type="presParOf" srcId="{F7EAE55B-BC0A-4BEF-A5C4-6DB83225487F}" destId="{73304722-EB0C-47BA-AF2C-4240D4C460E8}" srcOrd="0" destOrd="0" presId="urn:microsoft.com/office/officeart/2005/8/layout/pList2"/>
    <dgm:cxn modelId="{ECC29E83-0615-49FF-82D6-921DA67D7127}" type="presParOf" srcId="{F7EAE55B-BC0A-4BEF-A5C4-6DB83225487F}" destId="{DC44E33D-2E59-4DA8-978A-13DDBB5B25E2}" srcOrd="1" destOrd="0" presId="urn:microsoft.com/office/officeart/2005/8/layout/pList2"/>
    <dgm:cxn modelId="{AF11A6CE-0990-4D66-AB50-E4AC1975B7F1}" type="presParOf" srcId="{DC44E33D-2E59-4DA8-978A-13DDBB5B25E2}" destId="{F4F96BC1-4CD2-4A84-834E-4735F45B1052}" srcOrd="0" destOrd="0" presId="urn:microsoft.com/office/officeart/2005/8/layout/pList2"/>
    <dgm:cxn modelId="{0A7C4671-47CE-40E0-8AD6-0F7F52C593ED}" type="presParOf" srcId="{F4F96BC1-4CD2-4A84-834E-4735F45B1052}" destId="{04197E10-B56F-4A3B-9E02-4A33038E87B1}" srcOrd="0" destOrd="0" presId="urn:microsoft.com/office/officeart/2005/8/layout/pList2"/>
    <dgm:cxn modelId="{74ED3CD0-1F3D-4251-AB44-3B19EC950962}" type="presParOf" srcId="{F4F96BC1-4CD2-4A84-834E-4735F45B1052}" destId="{14831123-102B-4E79-84BD-BD9E071E349D}" srcOrd="1" destOrd="0" presId="urn:microsoft.com/office/officeart/2005/8/layout/pList2"/>
    <dgm:cxn modelId="{B8198EAA-EF18-4C29-B557-71DB4A79DA19}" type="presParOf" srcId="{F4F96BC1-4CD2-4A84-834E-4735F45B1052}" destId="{508A6E21-F1B1-436D-B60B-BEF9E2FB76F1}" srcOrd="2" destOrd="0" presId="urn:microsoft.com/office/officeart/2005/8/layout/pList2"/>
    <dgm:cxn modelId="{115E7CD3-51AE-4D0D-9DAC-29FD73481D6A}" type="presParOf" srcId="{DC44E33D-2E59-4DA8-978A-13DDBB5B25E2}" destId="{69F01845-42CC-4957-B75E-EB5D19AE1FF3}" srcOrd="1" destOrd="0" presId="urn:microsoft.com/office/officeart/2005/8/layout/pList2"/>
    <dgm:cxn modelId="{80280D20-2DBF-46D9-AFCA-554A6C29557B}" type="presParOf" srcId="{DC44E33D-2E59-4DA8-978A-13DDBB5B25E2}" destId="{F6FFF0C7-A909-42F0-B45B-0E07D650669B}" srcOrd="2" destOrd="0" presId="urn:microsoft.com/office/officeart/2005/8/layout/pList2"/>
    <dgm:cxn modelId="{5AE131FD-7B44-4E67-9543-C8A86D9EC0D5}" type="presParOf" srcId="{F6FFF0C7-A909-42F0-B45B-0E07D650669B}" destId="{A93DA058-2D31-4AA3-93AD-5D0468E9800B}" srcOrd="0" destOrd="0" presId="urn:microsoft.com/office/officeart/2005/8/layout/pList2"/>
    <dgm:cxn modelId="{4A351CF6-CBFF-4119-A0EF-83C0914BE6B8}" type="presParOf" srcId="{F6FFF0C7-A909-42F0-B45B-0E07D650669B}" destId="{4E3CE281-5BED-4776-BED4-BF242AE0ED7C}" srcOrd="1" destOrd="0" presId="urn:microsoft.com/office/officeart/2005/8/layout/pList2"/>
    <dgm:cxn modelId="{66693772-6831-4FB4-90C0-76D98D51123C}" type="presParOf" srcId="{F6FFF0C7-A909-42F0-B45B-0E07D650669B}" destId="{69D84DD7-F465-44D1-A568-56A954962039}" srcOrd="2" destOrd="0" presId="urn:microsoft.com/office/officeart/2005/8/layout/pList2"/>
    <dgm:cxn modelId="{76FEBA07-DC9B-47F9-B54B-B6A0FCE5EC25}" type="presParOf" srcId="{DC44E33D-2E59-4DA8-978A-13DDBB5B25E2}" destId="{64010B33-D268-4BE3-9B36-EBC205692DD8}" srcOrd="3" destOrd="0" presId="urn:microsoft.com/office/officeart/2005/8/layout/pList2"/>
    <dgm:cxn modelId="{BE925A15-BDA7-4805-9064-38D09A70C1F6}" type="presParOf" srcId="{DC44E33D-2E59-4DA8-978A-13DDBB5B25E2}" destId="{53B84CBF-3836-48A6-B8AD-7AFA23572DDE}" srcOrd="4" destOrd="0" presId="urn:microsoft.com/office/officeart/2005/8/layout/pList2"/>
    <dgm:cxn modelId="{F9A32EE9-D7BA-4B84-8364-E6003771E56A}" type="presParOf" srcId="{53B84CBF-3836-48A6-B8AD-7AFA23572DDE}" destId="{4C0D32A7-3684-4761-B7A0-74C299173AF9}" srcOrd="0" destOrd="0" presId="urn:microsoft.com/office/officeart/2005/8/layout/pList2"/>
    <dgm:cxn modelId="{5808FAF2-1E9E-4EED-8343-BF2A07CBFBEA}" type="presParOf" srcId="{53B84CBF-3836-48A6-B8AD-7AFA23572DDE}" destId="{72971007-3915-45C6-9364-6555886F8B5B}" srcOrd="1" destOrd="0" presId="urn:microsoft.com/office/officeart/2005/8/layout/pList2"/>
    <dgm:cxn modelId="{4CA145BA-EE0B-4706-B165-197472F42595}" type="presParOf" srcId="{53B84CBF-3836-48A6-B8AD-7AFA23572DDE}" destId="{B6A33D3F-4FB9-4330-AB55-CBCE7C78799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52F5C-1BBB-4D5A-BF1C-E8884A6A0E5D}">
      <dsp:nvSpPr>
        <dsp:cNvPr id="0" name=""/>
        <dsp:cNvSpPr/>
      </dsp:nvSpPr>
      <dsp:spPr>
        <a:xfrm>
          <a:off x="843" y="770577"/>
          <a:ext cx="3288673" cy="19732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Primary Research/Field Research</a:t>
          </a:r>
          <a:endParaRPr lang="en-GB" sz="1800" kern="1200" dirty="0">
            <a:latin typeface="Nunito" pitchFamily="2" charset="0"/>
          </a:endParaRPr>
        </a:p>
      </dsp:txBody>
      <dsp:txXfrm>
        <a:off x="843" y="770577"/>
        <a:ext cx="3288673" cy="1973204"/>
      </dsp:txXfrm>
    </dsp:sp>
    <dsp:sp modelId="{F1585F18-DF5C-4CAC-9FD8-F7CCD6EE23C6}">
      <dsp:nvSpPr>
        <dsp:cNvPr id="0" name=""/>
        <dsp:cNvSpPr/>
      </dsp:nvSpPr>
      <dsp:spPr>
        <a:xfrm>
          <a:off x="3618384" y="770577"/>
          <a:ext cx="3288673" cy="1973204"/>
        </a:xfrm>
        <a:prstGeom prst="rect">
          <a:avLst/>
        </a:prstGeom>
        <a:solidFill>
          <a:schemeClr val="accent2">
            <a:hueOff val="-3961688"/>
            <a:satOff val="3134"/>
            <a:lumOff val="-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Secondary Research</a:t>
          </a:r>
          <a:endParaRPr lang="en-GB" sz="1800" kern="1200" dirty="0">
            <a:latin typeface="Nunito" pitchFamily="2" charset="0"/>
          </a:endParaRPr>
        </a:p>
      </dsp:txBody>
      <dsp:txXfrm>
        <a:off x="3618384" y="770577"/>
        <a:ext cx="3288673" cy="19732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0FA5A-4909-4C86-9EEB-AE3C2DA487F5}">
      <dsp:nvSpPr>
        <dsp:cNvPr id="0" name=""/>
        <dsp:cNvSpPr/>
      </dsp:nvSpPr>
      <dsp:spPr>
        <a:xfrm rot="5400000">
          <a:off x="4535427" y="-2399636"/>
          <a:ext cx="1135109" cy="6218674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Focus on the facts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Facts will help your readers understand the situation, the context, or the status of the topic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993645" y="197557"/>
        <a:ext cx="6163263" cy="1024287"/>
      </dsp:txXfrm>
    </dsp:sp>
    <dsp:sp modelId="{138E4491-C47E-45C5-B17A-E4B8A20676D1}">
      <dsp:nvSpPr>
        <dsp:cNvPr id="0" name=""/>
        <dsp:cNvSpPr/>
      </dsp:nvSpPr>
      <dsp:spPr>
        <a:xfrm>
          <a:off x="749" y="256"/>
          <a:ext cx="1992895" cy="141888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Information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70013" y="69520"/>
        <a:ext cx="1854367" cy="1280359"/>
      </dsp:txXfrm>
    </dsp:sp>
    <dsp:sp modelId="{4073CD1B-7B1F-4C3E-9169-B2630B40138A}">
      <dsp:nvSpPr>
        <dsp:cNvPr id="0" name=""/>
        <dsp:cNvSpPr/>
      </dsp:nvSpPr>
      <dsp:spPr>
        <a:xfrm rot="5400000">
          <a:off x="4480960" y="-848814"/>
          <a:ext cx="1226985" cy="6096693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Begin with factual information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Expand on the information by interpreting it and drawing conclusions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2046106" y="1645936"/>
        <a:ext cx="6036797" cy="1107193"/>
      </dsp:txXfrm>
    </dsp:sp>
    <dsp:sp modelId="{CB3275CF-DD59-46E2-A5AA-F710C9DCE20D}">
      <dsp:nvSpPr>
        <dsp:cNvPr id="0" name=""/>
        <dsp:cNvSpPr/>
      </dsp:nvSpPr>
      <dsp:spPr>
        <a:xfrm>
          <a:off x="749" y="1490088"/>
          <a:ext cx="2045357" cy="141888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Analysis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70013" y="1559352"/>
        <a:ext cx="1906829" cy="1280359"/>
      </dsp:txXfrm>
    </dsp:sp>
    <dsp:sp modelId="{8C15F9A0-651B-4616-8B66-A2410A847CFB}">
      <dsp:nvSpPr>
        <dsp:cNvPr id="0" name=""/>
        <dsp:cNvSpPr/>
      </dsp:nvSpPr>
      <dsp:spPr>
        <a:xfrm rot="5400000">
          <a:off x="4418908" y="711228"/>
          <a:ext cx="1525065" cy="6062448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After information and analysis, recommend action as a follow-up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Allows you to tell the audience why purchase a product, use a service, choose a vendor, software package etc.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2150217" y="3054367"/>
        <a:ext cx="5988000" cy="1376169"/>
      </dsp:txXfrm>
    </dsp:sp>
    <dsp:sp modelId="{AEA0B4C6-064F-4FE6-A66C-3D6D91FD771E}">
      <dsp:nvSpPr>
        <dsp:cNvPr id="0" name=""/>
        <dsp:cNvSpPr/>
      </dsp:nvSpPr>
      <dsp:spPr>
        <a:xfrm>
          <a:off x="749" y="3033008"/>
          <a:ext cx="2149467" cy="141888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Recommendation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70013" y="3102272"/>
        <a:ext cx="2010939" cy="12803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8E534-7B6C-4C22-8F82-4DB5E9EDC749}">
      <dsp:nvSpPr>
        <dsp:cNvPr id="0" name=""/>
        <dsp:cNvSpPr/>
      </dsp:nvSpPr>
      <dsp:spPr>
        <a:xfrm rot="5400000">
          <a:off x="3530405" y="104889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Nunito" pitchFamily="2" charset="0"/>
            </a:rPr>
            <a:t>Study a problem </a:t>
          </a:r>
          <a:endParaRPr lang="en-GB" sz="16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3849836" y="249549"/>
        <a:ext cx="953718" cy="1096227"/>
      </dsp:txXfrm>
    </dsp:sp>
    <dsp:sp modelId="{20FA5CFB-2E29-4C2F-8AD6-4A34A38AF63A}">
      <dsp:nvSpPr>
        <dsp:cNvPr id="0" name=""/>
        <dsp:cNvSpPr/>
      </dsp:nvSpPr>
      <dsp:spPr>
        <a:xfrm>
          <a:off x="5061513" y="319888"/>
          <a:ext cx="1777321" cy="955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32453-2DCB-4052-94B0-49DA8BFABBE2}">
      <dsp:nvSpPr>
        <dsp:cNvPr id="0" name=""/>
        <dsp:cNvSpPr/>
      </dsp:nvSpPr>
      <dsp:spPr>
        <a:xfrm rot="5400000">
          <a:off x="2034015" y="104889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  <a:latin typeface="Nunito" pitchFamily="2" charset="0"/>
          </a:endParaRPr>
        </a:p>
      </dsp:txBody>
      <dsp:txXfrm rot="-5400000">
        <a:off x="2353446" y="249549"/>
        <a:ext cx="953718" cy="1096227"/>
      </dsp:txXfrm>
    </dsp:sp>
    <dsp:sp modelId="{570000DA-E3B0-4F35-A0BC-6173FC11DE32}">
      <dsp:nvSpPr>
        <dsp:cNvPr id="0" name=""/>
        <dsp:cNvSpPr/>
      </dsp:nvSpPr>
      <dsp:spPr>
        <a:xfrm rot="5400000">
          <a:off x="2779343" y="1456672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Nunito" pitchFamily="2" charset="0"/>
            </a:rPr>
            <a:t>Present possible solutions</a:t>
          </a:r>
          <a:endParaRPr lang="en-GB" sz="16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3098774" y="1601332"/>
        <a:ext cx="953718" cy="1096227"/>
      </dsp:txXfrm>
    </dsp:sp>
    <dsp:sp modelId="{B2DC823A-928D-4AA6-9E1D-2FBDF69554FD}">
      <dsp:nvSpPr>
        <dsp:cNvPr id="0" name=""/>
        <dsp:cNvSpPr/>
      </dsp:nvSpPr>
      <dsp:spPr>
        <a:xfrm>
          <a:off x="1105540" y="1671671"/>
          <a:ext cx="1719988" cy="955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8DBD1-8C31-4EF2-9500-CEAA6969FDCB}">
      <dsp:nvSpPr>
        <dsp:cNvPr id="0" name=""/>
        <dsp:cNvSpPr/>
      </dsp:nvSpPr>
      <dsp:spPr>
        <a:xfrm rot="5400000">
          <a:off x="4275733" y="1456672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  <a:latin typeface="Nunito" pitchFamily="2" charset="0"/>
          </a:endParaRPr>
        </a:p>
      </dsp:txBody>
      <dsp:txXfrm rot="-5400000">
        <a:off x="4595164" y="1601332"/>
        <a:ext cx="953718" cy="1096227"/>
      </dsp:txXfrm>
    </dsp:sp>
    <dsp:sp modelId="{F2DC9EA0-7230-4A89-A739-168A758EE207}">
      <dsp:nvSpPr>
        <dsp:cNvPr id="0" name=""/>
        <dsp:cNvSpPr/>
      </dsp:nvSpPr>
      <dsp:spPr>
        <a:xfrm rot="5400000">
          <a:off x="3530405" y="2808456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Nunito" pitchFamily="2" charset="0"/>
            </a:rPr>
            <a:t>Recommend actions to be taken</a:t>
          </a:r>
          <a:endParaRPr lang="en-GB" sz="16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3849836" y="2953116"/>
        <a:ext cx="953718" cy="1096227"/>
      </dsp:txXfrm>
    </dsp:sp>
    <dsp:sp modelId="{8BDFC7F1-660E-4A3E-813C-E7CB969AD59A}">
      <dsp:nvSpPr>
        <dsp:cNvPr id="0" name=""/>
        <dsp:cNvSpPr/>
      </dsp:nvSpPr>
      <dsp:spPr>
        <a:xfrm>
          <a:off x="5061513" y="3023454"/>
          <a:ext cx="1777321" cy="955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9F621-22FD-4B66-94BE-2EA5BE0F3925}">
      <dsp:nvSpPr>
        <dsp:cNvPr id="0" name=""/>
        <dsp:cNvSpPr/>
      </dsp:nvSpPr>
      <dsp:spPr>
        <a:xfrm rot="5400000">
          <a:off x="2034015" y="2808456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  <a:latin typeface="Nunito" pitchFamily="2" charset="0"/>
          </a:endParaRPr>
        </a:p>
      </dsp:txBody>
      <dsp:txXfrm rot="-5400000">
        <a:off x="2353446" y="2953116"/>
        <a:ext cx="953718" cy="10962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8E534-7B6C-4C22-8F82-4DB5E9EDC749}">
      <dsp:nvSpPr>
        <dsp:cNvPr id="0" name=""/>
        <dsp:cNvSpPr/>
      </dsp:nvSpPr>
      <dsp:spPr>
        <a:xfrm rot="5400000">
          <a:off x="3530405" y="104889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  <a:latin typeface="Nunito" pitchFamily="2" charset="0"/>
            </a:rPr>
            <a:t>A plan/product or course of action</a:t>
          </a:r>
          <a:endParaRPr lang="en-GB" sz="16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3849836" y="249549"/>
        <a:ext cx="953718" cy="1096227"/>
      </dsp:txXfrm>
    </dsp:sp>
    <dsp:sp modelId="{20FA5CFB-2E29-4C2F-8AD6-4A34A38AF63A}">
      <dsp:nvSpPr>
        <dsp:cNvPr id="0" name=""/>
        <dsp:cNvSpPr/>
      </dsp:nvSpPr>
      <dsp:spPr>
        <a:xfrm>
          <a:off x="5061513" y="319888"/>
          <a:ext cx="1777321" cy="955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32453-2DCB-4052-94B0-49DA8BFABBE2}">
      <dsp:nvSpPr>
        <dsp:cNvPr id="0" name=""/>
        <dsp:cNvSpPr/>
      </dsp:nvSpPr>
      <dsp:spPr>
        <a:xfrm rot="5400000">
          <a:off x="2034015" y="104889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  <a:latin typeface="Nunito" pitchFamily="2" charset="0"/>
          </a:endParaRPr>
        </a:p>
      </dsp:txBody>
      <dsp:txXfrm rot="-5400000">
        <a:off x="2353446" y="249549"/>
        <a:ext cx="953718" cy="1096227"/>
      </dsp:txXfrm>
    </dsp:sp>
    <dsp:sp modelId="{570000DA-E3B0-4F35-A0BC-6173FC11DE32}">
      <dsp:nvSpPr>
        <dsp:cNvPr id="0" name=""/>
        <dsp:cNvSpPr/>
      </dsp:nvSpPr>
      <dsp:spPr>
        <a:xfrm rot="5400000">
          <a:off x="2779343" y="1456672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  <a:latin typeface="Nunito" pitchFamily="2" charset="0"/>
            </a:rPr>
            <a:t>Management unsure of decision</a:t>
          </a:r>
          <a:endParaRPr lang="en-GB" sz="16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3098774" y="1601332"/>
        <a:ext cx="953718" cy="1096227"/>
      </dsp:txXfrm>
    </dsp:sp>
    <dsp:sp modelId="{B2DC823A-928D-4AA6-9E1D-2FBDF69554FD}">
      <dsp:nvSpPr>
        <dsp:cNvPr id="0" name=""/>
        <dsp:cNvSpPr/>
      </dsp:nvSpPr>
      <dsp:spPr>
        <a:xfrm>
          <a:off x="1105540" y="1671671"/>
          <a:ext cx="1719988" cy="955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8DBD1-8C31-4EF2-9500-CEAA6969FDCB}">
      <dsp:nvSpPr>
        <dsp:cNvPr id="0" name=""/>
        <dsp:cNvSpPr/>
      </dsp:nvSpPr>
      <dsp:spPr>
        <a:xfrm rot="5400000">
          <a:off x="4275733" y="1456672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  <a:latin typeface="Nunito" pitchFamily="2" charset="0"/>
          </a:endParaRPr>
        </a:p>
      </dsp:txBody>
      <dsp:txXfrm rot="-5400000">
        <a:off x="4595164" y="1601332"/>
        <a:ext cx="953718" cy="1096227"/>
      </dsp:txXfrm>
    </dsp:sp>
    <dsp:sp modelId="{F2DC9EA0-7230-4A89-A739-168A758EE207}">
      <dsp:nvSpPr>
        <dsp:cNvPr id="0" name=""/>
        <dsp:cNvSpPr/>
      </dsp:nvSpPr>
      <dsp:spPr>
        <a:xfrm rot="5400000">
          <a:off x="3530405" y="2808456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  <a:latin typeface="Nunito" pitchFamily="2" charset="0"/>
            </a:rPr>
            <a:t>Report helps make a decision</a:t>
          </a:r>
          <a:endParaRPr lang="en-GB" sz="16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3849836" y="2953116"/>
        <a:ext cx="953718" cy="1096227"/>
      </dsp:txXfrm>
    </dsp:sp>
    <dsp:sp modelId="{8BDFC7F1-660E-4A3E-813C-E7CB969AD59A}">
      <dsp:nvSpPr>
        <dsp:cNvPr id="0" name=""/>
        <dsp:cNvSpPr/>
      </dsp:nvSpPr>
      <dsp:spPr>
        <a:xfrm>
          <a:off x="5061513" y="3023454"/>
          <a:ext cx="1777321" cy="955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9F621-22FD-4B66-94BE-2EA5BE0F3925}">
      <dsp:nvSpPr>
        <dsp:cNvPr id="0" name=""/>
        <dsp:cNvSpPr/>
      </dsp:nvSpPr>
      <dsp:spPr>
        <a:xfrm rot="5400000">
          <a:off x="2034015" y="2808456"/>
          <a:ext cx="1592581" cy="13855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solidFill>
              <a:schemeClr val="tx1"/>
            </a:solidFill>
            <a:latin typeface="Nunito" pitchFamily="2" charset="0"/>
          </a:endParaRPr>
        </a:p>
      </dsp:txBody>
      <dsp:txXfrm rot="-5400000">
        <a:off x="2353446" y="2953116"/>
        <a:ext cx="953718" cy="10962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84BBF-93D7-4AA1-B8B7-C6042475B3F2}">
      <dsp:nvSpPr>
        <dsp:cNvPr id="0" name=""/>
        <dsp:cNvSpPr/>
      </dsp:nvSpPr>
      <dsp:spPr>
        <a:xfrm>
          <a:off x="593" y="841344"/>
          <a:ext cx="2554566" cy="3065479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Front matter</a:t>
          </a:r>
          <a:endParaRPr lang="en-GB" sz="1800" kern="1200" dirty="0">
            <a:latin typeface="Nunito" pitchFamily="2" charset="0"/>
          </a:endParaRPr>
        </a:p>
      </dsp:txBody>
      <dsp:txXfrm rot="16200000">
        <a:off x="-1000796" y="1842734"/>
        <a:ext cx="2513693" cy="510913"/>
      </dsp:txXfrm>
    </dsp:sp>
    <dsp:sp modelId="{1292C927-13F6-4527-9689-3316B05A0D12}">
      <dsp:nvSpPr>
        <dsp:cNvPr id="0" name=""/>
        <dsp:cNvSpPr/>
      </dsp:nvSpPr>
      <dsp:spPr>
        <a:xfrm>
          <a:off x="511506" y="841344"/>
          <a:ext cx="1903151" cy="306547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Title Page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Cover Letter or Memo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Table of contents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List of illustrations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Abstract or Executive Summary</a:t>
          </a:r>
          <a:endParaRPr lang="en-GB" sz="1800" kern="1200" dirty="0">
            <a:latin typeface="Nunito" pitchFamily="2" charset="0"/>
          </a:endParaRPr>
        </a:p>
      </dsp:txBody>
      <dsp:txXfrm>
        <a:off x="511506" y="841344"/>
        <a:ext cx="1903151" cy="3065479"/>
      </dsp:txXfrm>
    </dsp:sp>
    <dsp:sp modelId="{F233FA69-5D18-4AB5-8FB6-09CC11E07901}">
      <dsp:nvSpPr>
        <dsp:cNvPr id="0" name=""/>
        <dsp:cNvSpPr/>
      </dsp:nvSpPr>
      <dsp:spPr>
        <a:xfrm>
          <a:off x="2644569" y="841344"/>
          <a:ext cx="2554566" cy="3065479"/>
        </a:xfrm>
        <a:prstGeom prst="roundRect">
          <a:avLst>
            <a:gd name="adj" fmla="val 5000"/>
          </a:avLst>
        </a:prstGeom>
        <a:solidFill>
          <a:schemeClr val="accent2">
            <a:hueOff val="-1980844"/>
            <a:satOff val="1567"/>
            <a:lumOff val="-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Text</a:t>
          </a:r>
          <a:endParaRPr lang="en-GB" sz="1800" kern="1200" dirty="0">
            <a:latin typeface="Nunito" pitchFamily="2" charset="0"/>
          </a:endParaRPr>
        </a:p>
      </dsp:txBody>
      <dsp:txXfrm rot="16200000">
        <a:off x="1643179" y="1842734"/>
        <a:ext cx="2513693" cy="510913"/>
      </dsp:txXfrm>
    </dsp:sp>
    <dsp:sp modelId="{5D6273C2-6E76-48E8-B9F8-19F859F960C7}">
      <dsp:nvSpPr>
        <dsp:cNvPr id="0" name=""/>
        <dsp:cNvSpPr/>
      </dsp:nvSpPr>
      <dsp:spPr>
        <a:xfrm rot="5400000">
          <a:off x="2432244" y="3275902"/>
          <a:ext cx="450197" cy="38318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0CCF5-37ED-4410-A94E-0E9712279651}">
      <dsp:nvSpPr>
        <dsp:cNvPr id="0" name=""/>
        <dsp:cNvSpPr/>
      </dsp:nvSpPr>
      <dsp:spPr>
        <a:xfrm>
          <a:off x="3155483" y="841344"/>
          <a:ext cx="1903151" cy="306547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Introduction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Including Purpose 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Issues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Background 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Problems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Discussions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Conclusion/Recommendation</a:t>
          </a:r>
          <a:endParaRPr lang="en-GB" sz="1800" kern="1200" dirty="0">
            <a:latin typeface="Nunito" pitchFamily="2" charset="0"/>
          </a:endParaRPr>
        </a:p>
      </dsp:txBody>
      <dsp:txXfrm>
        <a:off x="3155483" y="841344"/>
        <a:ext cx="1903151" cy="3065479"/>
      </dsp:txXfrm>
    </dsp:sp>
    <dsp:sp modelId="{1D3A80C4-7226-4CB3-8B47-347296BC19FB}">
      <dsp:nvSpPr>
        <dsp:cNvPr id="0" name=""/>
        <dsp:cNvSpPr/>
      </dsp:nvSpPr>
      <dsp:spPr>
        <a:xfrm>
          <a:off x="5288546" y="841344"/>
          <a:ext cx="2554566" cy="3065479"/>
        </a:xfrm>
        <a:prstGeom prst="roundRect">
          <a:avLst>
            <a:gd name="adj" fmla="val 5000"/>
          </a:avLst>
        </a:prstGeom>
        <a:solidFill>
          <a:schemeClr val="accent2">
            <a:hueOff val="-3961688"/>
            <a:satOff val="3134"/>
            <a:lumOff val="-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Back matter</a:t>
          </a:r>
          <a:endParaRPr lang="en-GB" sz="1800" kern="1200" dirty="0">
            <a:latin typeface="Nunito" pitchFamily="2" charset="0"/>
          </a:endParaRPr>
        </a:p>
      </dsp:txBody>
      <dsp:txXfrm rot="16200000">
        <a:off x="4287155" y="1842734"/>
        <a:ext cx="2513693" cy="510913"/>
      </dsp:txXfrm>
    </dsp:sp>
    <dsp:sp modelId="{6081C5BF-B44E-4FA9-BCD9-901132ADE970}">
      <dsp:nvSpPr>
        <dsp:cNvPr id="0" name=""/>
        <dsp:cNvSpPr/>
      </dsp:nvSpPr>
      <dsp:spPr>
        <a:xfrm rot="5400000">
          <a:off x="5076220" y="3275902"/>
          <a:ext cx="450197" cy="38318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961688"/>
              <a:satOff val="3134"/>
              <a:lumOff val="-1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B694A-AE91-4BDE-9ADB-0D6C6490DB3D}">
      <dsp:nvSpPr>
        <dsp:cNvPr id="0" name=""/>
        <dsp:cNvSpPr/>
      </dsp:nvSpPr>
      <dsp:spPr>
        <a:xfrm>
          <a:off x="5799459" y="841344"/>
          <a:ext cx="1903151" cy="306547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Glossary 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Works cited or references page</a:t>
          </a:r>
          <a:endParaRPr lang="en-GB" sz="1800" kern="1200" dirty="0"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Optional Appendix</a:t>
          </a:r>
          <a:endParaRPr lang="en-GB" sz="1800" kern="1200" dirty="0">
            <a:latin typeface="Nunito" pitchFamily="2" charset="0"/>
          </a:endParaRPr>
        </a:p>
      </dsp:txBody>
      <dsp:txXfrm>
        <a:off x="5799459" y="841344"/>
        <a:ext cx="1903151" cy="306547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7A573-36ED-4EAA-A962-F619C0CEF998}">
      <dsp:nvSpPr>
        <dsp:cNvPr id="0" name=""/>
        <dsp:cNvSpPr/>
      </dsp:nvSpPr>
      <dsp:spPr>
        <a:xfrm>
          <a:off x="1657896" y="1984"/>
          <a:ext cx="2780207" cy="1309687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Title of the long report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1657896" y="1984"/>
        <a:ext cx="2780207" cy="1309687"/>
      </dsp:txXfrm>
    </dsp:sp>
    <dsp:sp modelId="{DF7E4083-DBD7-4931-8E43-44E49EDA8DFC}">
      <dsp:nvSpPr>
        <dsp:cNvPr id="0" name=""/>
        <dsp:cNvSpPr/>
      </dsp:nvSpPr>
      <dsp:spPr>
        <a:xfrm>
          <a:off x="1624340" y="1377156"/>
          <a:ext cx="2847318" cy="1309687"/>
        </a:xfrm>
        <a:prstGeom prst="rect">
          <a:avLst/>
        </a:prstGeom>
        <a:solidFill>
          <a:schemeClr val="accent2">
            <a:shade val="50000"/>
            <a:hueOff val="86665"/>
            <a:satOff val="31742"/>
            <a:lumOff val="218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Name of the company and writer(s) submitting the report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1624340" y="1377156"/>
        <a:ext cx="2847318" cy="1309687"/>
      </dsp:txXfrm>
    </dsp:sp>
    <dsp:sp modelId="{E9B61309-94DA-45F2-A7FE-A65EDF1272F1}">
      <dsp:nvSpPr>
        <dsp:cNvPr id="0" name=""/>
        <dsp:cNvSpPr/>
      </dsp:nvSpPr>
      <dsp:spPr>
        <a:xfrm>
          <a:off x="1666283" y="2752328"/>
          <a:ext cx="2763432" cy="1309687"/>
        </a:xfrm>
        <a:prstGeom prst="rect">
          <a:avLst/>
        </a:prstGeom>
        <a:solidFill>
          <a:schemeClr val="accent2">
            <a:shade val="50000"/>
            <a:hueOff val="86665"/>
            <a:satOff val="31742"/>
            <a:lumOff val="218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Date on which the report was completed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1666283" y="2752328"/>
        <a:ext cx="2763432" cy="13096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1BDE5-DAD0-4F9F-B4DA-3D166E0DE5F7}">
      <dsp:nvSpPr>
        <dsp:cNvPr id="0" name=""/>
        <dsp:cNvSpPr/>
      </dsp:nvSpPr>
      <dsp:spPr>
        <a:xfrm>
          <a:off x="0" y="320582"/>
          <a:ext cx="745681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4BF04-49B9-418F-A63E-D5048B053496}">
      <dsp:nvSpPr>
        <dsp:cNvPr id="0" name=""/>
        <dsp:cNvSpPr/>
      </dsp:nvSpPr>
      <dsp:spPr>
        <a:xfrm>
          <a:off x="372840" y="99182"/>
          <a:ext cx="521976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95" tIns="0" rIns="197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Nunito" pitchFamily="2" charset="0"/>
            </a:rPr>
            <a:t>Why you are writing </a:t>
          </a:r>
          <a:endParaRPr lang="en-GB" sz="17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94456" y="120798"/>
        <a:ext cx="5176535" cy="399568"/>
      </dsp:txXfrm>
    </dsp:sp>
    <dsp:sp modelId="{1D6657DC-D194-427D-B867-3AE43636283E}">
      <dsp:nvSpPr>
        <dsp:cNvPr id="0" name=""/>
        <dsp:cNvSpPr/>
      </dsp:nvSpPr>
      <dsp:spPr>
        <a:xfrm>
          <a:off x="0" y="1000983"/>
          <a:ext cx="745681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5E641-CEF9-42A5-8EC1-145E007FE8BF}">
      <dsp:nvSpPr>
        <dsp:cNvPr id="0" name=""/>
        <dsp:cNvSpPr/>
      </dsp:nvSpPr>
      <dsp:spPr>
        <a:xfrm>
          <a:off x="372840" y="779583"/>
          <a:ext cx="521976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95" tIns="0" rIns="197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Nunito" pitchFamily="2" charset="0"/>
            </a:rPr>
            <a:t>What you are writing about (subject)</a:t>
          </a:r>
          <a:endParaRPr lang="en-GB" sz="17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94456" y="801199"/>
        <a:ext cx="5176535" cy="399568"/>
      </dsp:txXfrm>
    </dsp:sp>
    <dsp:sp modelId="{0E28F70B-88EC-4661-85E1-C13E3F84E8F0}">
      <dsp:nvSpPr>
        <dsp:cNvPr id="0" name=""/>
        <dsp:cNvSpPr/>
      </dsp:nvSpPr>
      <dsp:spPr>
        <a:xfrm>
          <a:off x="0" y="1681383"/>
          <a:ext cx="745681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9EE59-CA03-442A-A88E-352746C97341}">
      <dsp:nvSpPr>
        <dsp:cNvPr id="0" name=""/>
        <dsp:cNvSpPr/>
      </dsp:nvSpPr>
      <dsp:spPr>
        <a:xfrm>
          <a:off x="372840" y="1459983"/>
          <a:ext cx="521976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95" tIns="0" rIns="197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Nunito" pitchFamily="2" charset="0"/>
            </a:rPr>
            <a:t>What is exactly of importance within this report</a:t>
          </a:r>
          <a:endParaRPr lang="en-GB" sz="17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94456" y="1481599"/>
        <a:ext cx="5176535" cy="399568"/>
      </dsp:txXfrm>
    </dsp:sp>
    <dsp:sp modelId="{F8B87A73-EDB6-431F-AA15-0A2B7CC11257}">
      <dsp:nvSpPr>
        <dsp:cNvPr id="0" name=""/>
        <dsp:cNvSpPr/>
      </dsp:nvSpPr>
      <dsp:spPr>
        <a:xfrm>
          <a:off x="0" y="2361783"/>
          <a:ext cx="745681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3E421-E399-4780-B018-260479AB6941}">
      <dsp:nvSpPr>
        <dsp:cNvPr id="0" name=""/>
        <dsp:cNvSpPr/>
      </dsp:nvSpPr>
      <dsp:spPr>
        <a:xfrm>
          <a:off x="372840" y="2140383"/>
          <a:ext cx="521976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95" tIns="0" rIns="197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Nunito" pitchFamily="2" charset="0"/>
            </a:rPr>
            <a:t>What you plan to do next as a follow-up</a:t>
          </a:r>
          <a:endParaRPr lang="en-GB" sz="17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94456" y="2161999"/>
        <a:ext cx="5176535" cy="399568"/>
      </dsp:txXfrm>
    </dsp:sp>
    <dsp:sp modelId="{2180A9B2-D1F2-4CD4-811B-93DE9A450453}">
      <dsp:nvSpPr>
        <dsp:cNvPr id="0" name=""/>
        <dsp:cNvSpPr/>
      </dsp:nvSpPr>
      <dsp:spPr>
        <a:xfrm>
          <a:off x="0" y="3042183"/>
          <a:ext cx="745681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40F27-13E7-48EC-A14B-79E8F608995E}">
      <dsp:nvSpPr>
        <dsp:cNvPr id="0" name=""/>
        <dsp:cNvSpPr/>
      </dsp:nvSpPr>
      <dsp:spPr>
        <a:xfrm>
          <a:off x="372840" y="2820783"/>
          <a:ext cx="521976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95" tIns="0" rIns="197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Nunito" pitchFamily="2" charset="0"/>
            </a:rPr>
            <a:t>When the action should occur</a:t>
          </a:r>
          <a:endParaRPr lang="en-GB" sz="17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94456" y="2842399"/>
        <a:ext cx="5176535" cy="399568"/>
      </dsp:txXfrm>
    </dsp:sp>
    <dsp:sp modelId="{58C4D465-CD72-4CE5-84AF-46931A927140}">
      <dsp:nvSpPr>
        <dsp:cNvPr id="0" name=""/>
        <dsp:cNvSpPr/>
      </dsp:nvSpPr>
      <dsp:spPr>
        <a:xfrm>
          <a:off x="0" y="3722583"/>
          <a:ext cx="745681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72F70-8F9A-4447-9AF5-DBE539474C37}">
      <dsp:nvSpPr>
        <dsp:cNvPr id="0" name=""/>
        <dsp:cNvSpPr/>
      </dsp:nvSpPr>
      <dsp:spPr>
        <a:xfrm>
          <a:off x="372840" y="3501183"/>
          <a:ext cx="521976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95" tIns="0" rIns="197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  <a:latin typeface="Nunito" pitchFamily="2" charset="0"/>
            </a:rPr>
            <a:t>Why the date is important</a:t>
          </a:r>
          <a:endParaRPr lang="en-GB" sz="17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94456" y="3522799"/>
        <a:ext cx="5176535" cy="39956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C5D39-DAEF-47D5-90CC-FA8CFBD5C556}">
      <dsp:nvSpPr>
        <dsp:cNvPr id="0" name=""/>
        <dsp:cNvSpPr/>
      </dsp:nvSpPr>
      <dsp:spPr>
        <a:xfrm>
          <a:off x="0" y="458087"/>
          <a:ext cx="7071919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DFB17-732F-4D0D-918D-15959E7760F5}">
      <dsp:nvSpPr>
        <dsp:cNvPr id="0" name=""/>
        <dsp:cNvSpPr/>
      </dsp:nvSpPr>
      <dsp:spPr>
        <a:xfrm>
          <a:off x="353595" y="44807"/>
          <a:ext cx="4950343" cy="8265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11" tIns="0" rIns="18711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Table of contents are read by many different readers, each of whom will have a special area of interest.</a:t>
          </a:r>
          <a:endParaRPr lang="en-GB" sz="1800" kern="1200" dirty="0">
            <a:latin typeface="Nunito" pitchFamily="2" charset="0"/>
          </a:endParaRPr>
        </a:p>
      </dsp:txBody>
      <dsp:txXfrm>
        <a:off x="393944" y="85156"/>
        <a:ext cx="4869645" cy="745862"/>
      </dsp:txXfrm>
    </dsp:sp>
    <dsp:sp modelId="{68AF8812-32E4-416B-8EA6-6049BB577358}">
      <dsp:nvSpPr>
        <dsp:cNvPr id="0" name=""/>
        <dsp:cNvSpPr/>
      </dsp:nvSpPr>
      <dsp:spPr>
        <a:xfrm>
          <a:off x="0" y="1728168"/>
          <a:ext cx="7071919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24DC3-FC61-43BF-A5A3-036D1F279AD3}">
      <dsp:nvSpPr>
        <dsp:cNvPr id="0" name=""/>
        <dsp:cNvSpPr/>
      </dsp:nvSpPr>
      <dsp:spPr>
        <a:xfrm>
          <a:off x="353595" y="1314887"/>
          <a:ext cx="4950343" cy="8265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11" tIns="0" rIns="18711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Your responsibility to help readers find the sections of the report that interest them. </a:t>
          </a:r>
          <a:endParaRPr lang="en-GB" sz="1800" kern="1200" dirty="0">
            <a:latin typeface="Nunito" pitchFamily="2" charset="0"/>
          </a:endParaRPr>
        </a:p>
      </dsp:txBody>
      <dsp:txXfrm>
        <a:off x="393944" y="1355236"/>
        <a:ext cx="4869645" cy="745862"/>
      </dsp:txXfrm>
    </dsp:sp>
    <dsp:sp modelId="{392D9422-327F-4FDC-A1F8-B1A9F722DAF0}">
      <dsp:nvSpPr>
        <dsp:cNvPr id="0" name=""/>
        <dsp:cNvSpPr/>
      </dsp:nvSpPr>
      <dsp:spPr>
        <a:xfrm>
          <a:off x="0" y="2998248"/>
          <a:ext cx="7071919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D7222-40E8-4D85-ADD3-F5285DDA8874}">
      <dsp:nvSpPr>
        <dsp:cNvPr id="0" name=""/>
        <dsp:cNvSpPr/>
      </dsp:nvSpPr>
      <dsp:spPr>
        <a:xfrm>
          <a:off x="353595" y="2584968"/>
          <a:ext cx="4950343" cy="8265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11" tIns="0" rIns="18711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The table of contents should be a complete and accurate listing of main and minor topics covered in the report. </a:t>
          </a:r>
          <a:endParaRPr lang="en-GB" sz="1800" kern="1200" dirty="0">
            <a:latin typeface="Nunito" pitchFamily="2" charset="0"/>
          </a:endParaRPr>
        </a:p>
      </dsp:txBody>
      <dsp:txXfrm>
        <a:off x="393944" y="2625317"/>
        <a:ext cx="4869645" cy="74586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6C0F7-ABB3-4EB9-B46D-1FC098498696}">
      <dsp:nvSpPr>
        <dsp:cNvPr id="0" name=""/>
        <dsp:cNvSpPr/>
      </dsp:nvSpPr>
      <dsp:spPr>
        <a:xfrm>
          <a:off x="1369" y="1019507"/>
          <a:ext cx="2173233" cy="1497358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D593F-C69A-4617-B371-377FCE78229C}">
      <dsp:nvSpPr>
        <dsp:cNvPr id="0" name=""/>
        <dsp:cNvSpPr/>
      </dsp:nvSpPr>
      <dsp:spPr>
        <a:xfrm>
          <a:off x="1369" y="2516865"/>
          <a:ext cx="2173233" cy="80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If several tables of figures, provide a list of illustrations</a:t>
          </a:r>
          <a:endParaRPr lang="en-GB" sz="1800" kern="1200" dirty="0">
            <a:latin typeface="Nunito" pitchFamily="2" charset="0"/>
          </a:endParaRPr>
        </a:p>
      </dsp:txBody>
      <dsp:txXfrm>
        <a:off x="1369" y="2516865"/>
        <a:ext cx="2173233" cy="806269"/>
      </dsp:txXfrm>
    </dsp:sp>
    <dsp:sp modelId="{28E5D019-4971-49CB-A099-B860F16054D3}">
      <dsp:nvSpPr>
        <dsp:cNvPr id="0" name=""/>
        <dsp:cNvSpPr/>
      </dsp:nvSpPr>
      <dsp:spPr>
        <a:xfrm>
          <a:off x="2392018" y="1019507"/>
          <a:ext cx="2173233" cy="1497358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3D76A-9936-44FA-98E2-B3EA916E450F}">
      <dsp:nvSpPr>
        <dsp:cNvPr id="0" name=""/>
        <dsp:cNvSpPr/>
      </dsp:nvSpPr>
      <dsp:spPr>
        <a:xfrm>
          <a:off x="2392018" y="2516865"/>
          <a:ext cx="2173233" cy="80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It must be clear and informative</a:t>
          </a:r>
          <a:endParaRPr lang="en-GB" sz="1800" kern="1200" dirty="0">
            <a:latin typeface="Nunito" pitchFamily="2" charset="0"/>
          </a:endParaRPr>
        </a:p>
      </dsp:txBody>
      <dsp:txXfrm>
        <a:off x="2392018" y="2516865"/>
        <a:ext cx="2173233" cy="806269"/>
      </dsp:txXfrm>
    </dsp:sp>
    <dsp:sp modelId="{9469E490-11A2-4052-A0C7-669C4D5757A1}">
      <dsp:nvSpPr>
        <dsp:cNvPr id="0" name=""/>
        <dsp:cNvSpPr/>
      </dsp:nvSpPr>
      <dsp:spPr>
        <a:xfrm>
          <a:off x="4782666" y="1019507"/>
          <a:ext cx="2173233" cy="1497358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3FD39-910E-49B7-88C7-615976639FC9}">
      <dsp:nvSpPr>
        <dsp:cNvPr id="0" name=""/>
        <dsp:cNvSpPr/>
      </dsp:nvSpPr>
      <dsp:spPr>
        <a:xfrm>
          <a:off x="4782666" y="2516865"/>
          <a:ext cx="2173233" cy="80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Make sure its well developed</a:t>
          </a:r>
          <a:endParaRPr lang="en-GB" sz="1800" kern="1200" dirty="0">
            <a:latin typeface="Nunito" pitchFamily="2" charset="0"/>
          </a:endParaRPr>
        </a:p>
      </dsp:txBody>
      <dsp:txXfrm>
        <a:off x="4782666" y="2516865"/>
        <a:ext cx="2173233" cy="80626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84BBF-93D7-4AA1-B8B7-C6042475B3F2}">
      <dsp:nvSpPr>
        <dsp:cNvPr id="0" name=""/>
        <dsp:cNvSpPr/>
      </dsp:nvSpPr>
      <dsp:spPr>
        <a:xfrm>
          <a:off x="651" y="0"/>
          <a:ext cx="2803192" cy="4555669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Planning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16200000">
        <a:off x="-1586853" y="1587505"/>
        <a:ext cx="3735649" cy="560638"/>
      </dsp:txXfrm>
    </dsp:sp>
    <dsp:sp modelId="{3B9FBC91-C122-4BDA-8DD2-6E88DB695FDC}">
      <dsp:nvSpPr>
        <dsp:cNvPr id="0" name=""/>
        <dsp:cNvSpPr/>
      </dsp:nvSpPr>
      <dsp:spPr>
        <a:xfrm>
          <a:off x="561289" y="0"/>
          <a:ext cx="2088378" cy="455566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Who might read this report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Why was this report requested?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What kind of information or content do readers need?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Where will this report be read?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When will this report be read?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How will this report be used?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561289" y="0"/>
        <a:ext cx="2088378" cy="4555669"/>
      </dsp:txXfrm>
    </dsp:sp>
    <dsp:sp modelId="{424AF83D-365B-4F60-9601-FBEC6ABEE31A}">
      <dsp:nvSpPr>
        <dsp:cNvPr id="0" name=""/>
        <dsp:cNvSpPr/>
      </dsp:nvSpPr>
      <dsp:spPr>
        <a:xfrm>
          <a:off x="2901955" y="28301"/>
          <a:ext cx="2803192" cy="3648747"/>
        </a:xfrm>
        <a:prstGeom prst="roundRect">
          <a:avLst>
            <a:gd name="adj" fmla="val 5000"/>
          </a:avLst>
        </a:prstGeom>
        <a:solidFill>
          <a:schemeClr val="accent2">
            <a:hueOff val="-1980844"/>
            <a:satOff val="1567"/>
            <a:lumOff val="-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Subject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16200000">
        <a:off x="1686288" y="1243968"/>
        <a:ext cx="2991972" cy="560638"/>
      </dsp:txXfrm>
    </dsp:sp>
    <dsp:sp modelId="{001C4FB6-36B2-46C5-8D90-F2181D0A6B61}">
      <dsp:nvSpPr>
        <dsp:cNvPr id="0" name=""/>
        <dsp:cNvSpPr/>
      </dsp:nvSpPr>
      <dsp:spPr>
        <a:xfrm rot="5400000">
          <a:off x="2668688" y="2703030"/>
          <a:ext cx="494565" cy="42047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394E1-A605-4B5C-9D29-C03C42A629D2}">
      <dsp:nvSpPr>
        <dsp:cNvPr id="0" name=""/>
        <dsp:cNvSpPr/>
      </dsp:nvSpPr>
      <dsp:spPr>
        <a:xfrm>
          <a:off x="3462593" y="28301"/>
          <a:ext cx="2088378" cy="36487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What exactly will the report cover?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What kind of information and facts do readers need to know to make a decision?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462593" y="28301"/>
        <a:ext cx="2088378" cy="3648747"/>
      </dsp:txXfrm>
    </dsp:sp>
    <dsp:sp modelId="{F7732584-D104-48E8-A76B-AA27655B6866}">
      <dsp:nvSpPr>
        <dsp:cNvPr id="0" name=""/>
        <dsp:cNvSpPr/>
      </dsp:nvSpPr>
      <dsp:spPr>
        <a:xfrm>
          <a:off x="5803259" y="28301"/>
          <a:ext cx="2803192" cy="3363830"/>
        </a:xfrm>
        <a:prstGeom prst="roundRect">
          <a:avLst>
            <a:gd name="adj" fmla="val 5000"/>
          </a:avLst>
        </a:prstGeom>
        <a:solidFill>
          <a:schemeClr val="accent2">
            <a:hueOff val="-3961688"/>
            <a:satOff val="3134"/>
            <a:lumOff val="-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Purpose 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16200000">
        <a:off x="4704407" y="1127153"/>
        <a:ext cx="2758341" cy="560638"/>
      </dsp:txXfrm>
    </dsp:sp>
    <dsp:sp modelId="{AE15AAD7-81CC-4EDD-B9AE-B5AE4301EFFB}">
      <dsp:nvSpPr>
        <dsp:cNvPr id="0" name=""/>
        <dsp:cNvSpPr/>
      </dsp:nvSpPr>
      <dsp:spPr>
        <a:xfrm rot="5400000">
          <a:off x="5569992" y="2703030"/>
          <a:ext cx="494565" cy="42047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961688"/>
              <a:satOff val="3134"/>
              <a:lumOff val="-1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A7856-7444-4EDF-A311-6E34D4CF3072}">
      <dsp:nvSpPr>
        <dsp:cNvPr id="0" name=""/>
        <dsp:cNvSpPr/>
      </dsp:nvSpPr>
      <dsp:spPr>
        <a:xfrm>
          <a:off x="6363897" y="28301"/>
          <a:ext cx="2088378" cy="33638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What should the report accomplish?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What do the readers expect it to accomplish?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What is its main goal or objective?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6363897" y="28301"/>
        <a:ext cx="2088378" cy="336383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32556-1444-470E-9FFE-2316201CBFFF}">
      <dsp:nvSpPr>
        <dsp:cNvPr id="0" name=""/>
        <dsp:cNvSpPr/>
      </dsp:nvSpPr>
      <dsp:spPr>
        <a:xfrm>
          <a:off x="2316" y="1278161"/>
          <a:ext cx="2821888" cy="112875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Purpose should be a one-line statement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566694" y="1278161"/>
        <a:ext cx="1693133" cy="1128755"/>
      </dsp:txXfrm>
    </dsp:sp>
    <dsp:sp modelId="{140CDC9E-B8BC-4C3C-A20A-5F8DB180792C}">
      <dsp:nvSpPr>
        <dsp:cNvPr id="0" name=""/>
        <dsp:cNvSpPr/>
      </dsp:nvSpPr>
      <dsp:spPr>
        <a:xfrm>
          <a:off x="2542015" y="1278161"/>
          <a:ext cx="2821888" cy="1128755"/>
        </a:xfrm>
        <a:prstGeom prst="chevron">
          <a:avLst/>
        </a:prstGeom>
        <a:solidFill>
          <a:schemeClr val="accent2">
            <a:hueOff val="-1980844"/>
            <a:satOff val="1567"/>
            <a:lumOff val="-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“The purpose of my report is to….”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106393" y="1278161"/>
        <a:ext cx="1693133" cy="1128755"/>
      </dsp:txXfrm>
    </dsp:sp>
    <dsp:sp modelId="{A0DDAF68-648D-47CC-B880-DA16F565BDCA}">
      <dsp:nvSpPr>
        <dsp:cNvPr id="0" name=""/>
        <dsp:cNvSpPr/>
      </dsp:nvSpPr>
      <dsp:spPr>
        <a:xfrm>
          <a:off x="5081714" y="1278161"/>
          <a:ext cx="2821888" cy="1128755"/>
        </a:xfrm>
        <a:prstGeom prst="chevron">
          <a:avLst/>
        </a:prstGeom>
        <a:solidFill>
          <a:schemeClr val="accent2">
            <a:hueOff val="-3961688"/>
            <a:satOff val="3134"/>
            <a:lumOff val="-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Use an action verb to express what report will do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5646092" y="1278161"/>
        <a:ext cx="1693133" cy="1128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52F5C-1BBB-4D5A-BF1C-E8884A6A0E5D}">
      <dsp:nvSpPr>
        <dsp:cNvPr id="0" name=""/>
        <dsp:cNvSpPr/>
      </dsp:nvSpPr>
      <dsp:spPr>
        <a:xfrm>
          <a:off x="961" y="890398"/>
          <a:ext cx="3748394" cy="22490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Researched performed by you, generating information or data from a variety of sources that might include observations, tests of equipment, and laboratory experiments or field research.</a:t>
          </a:r>
          <a:endParaRPr lang="en-GB" sz="1800" kern="1200" dirty="0">
            <a:latin typeface="Nunito" pitchFamily="2" charset="0"/>
          </a:endParaRPr>
        </a:p>
      </dsp:txBody>
      <dsp:txXfrm>
        <a:off x="961" y="890398"/>
        <a:ext cx="3748394" cy="2249036"/>
      </dsp:txXfrm>
    </dsp:sp>
    <dsp:sp modelId="{F1585F18-DF5C-4CAC-9FD8-F7CCD6EE23C6}">
      <dsp:nvSpPr>
        <dsp:cNvPr id="0" name=""/>
        <dsp:cNvSpPr/>
      </dsp:nvSpPr>
      <dsp:spPr>
        <a:xfrm>
          <a:off x="4124195" y="890398"/>
          <a:ext cx="3748394" cy="2249036"/>
        </a:xfrm>
        <a:prstGeom prst="rect">
          <a:avLst/>
        </a:prstGeom>
        <a:solidFill>
          <a:schemeClr val="accent2">
            <a:hueOff val="-3961688"/>
            <a:satOff val="3134"/>
            <a:lumOff val="-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unito" pitchFamily="2" charset="0"/>
            </a:rPr>
            <a:t>Relying on already printed or published information taken from sources including books, periodicals, newspapers, encyclopedias, reports, proposals or other business documents. Secondary research requires citations</a:t>
          </a:r>
          <a:endParaRPr lang="en-GB" sz="1800" kern="1200" dirty="0">
            <a:latin typeface="Nunito" pitchFamily="2" charset="0"/>
          </a:endParaRPr>
        </a:p>
      </dsp:txBody>
      <dsp:txXfrm>
        <a:off x="4124195" y="890398"/>
        <a:ext cx="3748394" cy="22490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9D7BB-59F8-4316-A95E-386C6B56FC0B}">
      <dsp:nvSpPr>
        <dsp:cNvPr id="0" name=""/>
        <dsp:cNvSpPr/>
      </dsp:nvSpPr>
      <dsp:spPr>
        <a:xfrm>
          <a:off x="0" y="537905"/>
          <a:ext cx="2422321" cy="14533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Preparing a survey or a questionnaire targeting a group of respondents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0" y="537905"/>
        <a:ext cx="2422321" cy="1453392"/>
      </dsp:txXfrm>
    </dsp:sp>
    <dsp:sp modelId="{6B115500-3357-48FC-8F34-76CBB1DF03DB}">
      <dsp:nvSpPr>
        <dsp:cNvPr id="0" name=""/>
        <dsp:cNvSpPr/>
      </dsp:nvSpPr>
      <dsp:spPr>
        <a:xfrm>
          <a:off x="2664553" y="537905"/>
          <a:ext cx="2422321" cy="1453392"/>
        </a:xfrm>
        <a:prstGeom prst="rect">
          <a:avLst/>
        </a:prstGeom>
        <a:solidFill>
          <a:schemeClr val="accent4">
            <a:hueOff val="-2953550"/>
            <a:satOff val="726"/>
            <a:lumOff val="-1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Conducting face‐to‐face interviews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2664553" y="537905"/>
        <a:ext cx="2422321" cy="1453392"/>
      </dsp:txXfrm>
    </dsp:sp>
    <dsp:sp modelId="{D4DDD801-9571-4475-AE8E-A45C351AD5CF}">
      <dsp:nvSpPr>
        <dsp:cNvPr id="0" name=""/>
        <dsp:cNvSpPr/>
      </dsp:nvSpPr>
      <dsp:spPr>
        <a:xfrm>
          <a:off x="5329106" y="537905"/>
          <a:ext cx="2422321" cy="1453392"/>
        </a:xfrm>
        <a:prstGeom prst="rect">
          <a:avLst/>
        </a:prstGeom>
        <a:solidFill>
          <a:schemeClr val="accent4">
            <a:hueOff val="-5907101"/>
            <a:satOff val="1451"/>
            <a:lumOff val="-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Interviewing individuals through telephone calls and online surveys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5329106" y="537905"/>
        <a:ext cx="2422321" cy="1453392"/>
      </dsp:txXfrm>
    </dsp:sp>
    <dsp:sp modelId="{1A5B12B4-CA5F-4479-9310-A426D50FD2CF}">
      <dsp:nvSpPr>
        <dsp:cNvPr id="0" name=""/>
        <dsp:cNvSpPr/>
      </dsp:nvSpPr>
      <dsp:spPr>
        <a:xfrm>
          <a:off x="1332276" y="2233530"/>
          <a:ext cx="2422321" cy="1453392"/>
        </a:xfrm>
        <a:prstGeom prst="rect">
          <a:avLst/>
        </a:prstGeom>
        <a:solidFill>
          <a:schemeClr val="accent4">
            <a:hueOff val="-8860651"/>
            <a:satOff val="2177"/>
            <a:lumOff val="-4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Using social media, such as Twitter, Facebook, and LinkedIn, to collect </a:t>
          </a:r>
          <a:r>
            <a:rPr lang="en-GB" sz="1800" kern="1200" dirty="0">
              <a:solidFill>
                <a:schemeClr val="tx1"/>
              </a:solidFill>
              <a:latin typeface="Nunito" pitchFamily="2" charset="0"/>
            </a:rPr>
            <a:t>information</a:t>
          </a:r>
        </a:p>
      </dsp:txBody>
      <dsp:txXfrm>
        <a:off x="1332276" y="2233530"/>
        <a:ext cx="2422321" cy="1453392"/>
      </dsp:txXfrm>
    </dsp:sp>
    <dsp:sp modelId="{57F752F2-A5D3-4B7B-A110-4D9F43630B8A}">
      <dsp:nvSpPr>
        <dsp:cNvPr id="0" name=""/>
        <dsp:cNvSpPr/>
      </dsp:nvSpPr>
      <dsp:spPr>
        <a:xfrm>
          <a:off x="3996830" y="2233530"/>
          <a:ext cx="2422321" cy="1453392"/>
        </a:xfrm>
        <a:prstGeom prst="rect">
          <a:avLst/>
        </a:prstGeom>
        <a:solidFill>
          <a:schemeClr val="accent4">
            <a:hueOff val="-11814201"/>
            <a:satOff val="2903"/>
            <a:lumOff val="-5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  <a:latin typeface="Nunito" pitchFamily="2" charset="0"/>
            </a:rPr>
            <a:t>Visiting job sites</a:t>
          </a:r>
        </a:p>
      </dsp:txBody>
      <dsp:txXfrm>
        <a:off x="3996830" y="2233530"/>
        <a:ext cx="2422321" cy="14533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5557B-3F90-4A4E-BDFD-4EEEC10B0346}">
      <dsp:nvSpPr>
        <dsp:cNvPr id="0" name=""/>
        <dsp:cNvSpPr/>
      </dsp:nvSpPr>
      <dsp:spPr>
        <a:xfrm rot="5400000">
          <a:off x="-248067" y="251475"/>
          <a:ext cx="1653785" cy="115765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Monitor customer comments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" y="582232"/>
        <a:ext cx="1157650" cy="496135"/>
      </dsp:txXfrm>
    </dsp:sp>
    <dsp:sp modelId="{095E01F7-2EDA-404A-BB92-EEAACB57681B}">
      <dsp:nvSpPr>
        <dsp:cNvPr id="0" name=""/>
        <dsp:cNvSpPr/>
      </dsp:nvSpPr>
      <dsp:spPr>
        <a:xfrm rot="5400000">
          <a:off x="3895803" y="-2734745"/>
          <a:ext cx="1075526" cy="65518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Monitor what people are saying about products/services (</a:t>
          </a:r>
          <a:r>
            <a:rPr lang="en-US" sz="1800" kern="1200" dirty="0" err="1">
              <a:solidFill>
                <a:schemeClr val="tx1"/>
              </a:solidFill>
              <a:latin typeface="Nunito" pitchFamily="2" charset="0"/>
            </a:rPr>
            <a:t>uberVu</a:t>
          </a: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, Spiral16, </a:t>
          </a:r>
          <a:r>
            <a:rPr lang="en-US" sz="1800" kern="1200" dirty="0" err="1">
              <a:solidFill>
                <a:schemeClr val="tx1"/>
              </a:solidFill>
              <a:latin typeface="Nunito" pitchFamily="2" charset="0"/>
            </a:rPr>
            <a:t>SocialMention</a:t>
          </a: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)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Access blog sites’ “most commented” sections 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157651" y="55910"/>
        <a:ext cx="6499328" cy="970520"/>
      </dsp:txXfrm>
    </dsp:sp>
    <dsp:sp modelId="{84B836C3-162E-446F-8CD2-BB3FF5BB370C}">
      <dsp:nvSpPr>
        <dsp:cNvPr id="0" name=""/>
        <dsp:cNvSpPr/>
      </dsp:nvSpPr>
      <dsp:spPr>
        <a:xfrm rot="5400000">
          <a:off x="-248067" y="1711893"/>
          <a:ext cx="1653785" cy="1157650"/>
        </a:xfrm>
        <a:prstGeom prst="chevron">
          <a:avLst/>
        </a:prstGeom>
        <a:solidFill>
          <a:schemeClr val="accent2">
            <a:hueOff val="-1980844"/>
            <a:satOff val="1567"/>
            <a:lumOff val="-6078"/>
            <a:alphaOff val="0"/>
          </a:schemeClr>
        </a:solidFill>
        <a:ln w="25400" cap="flat" cmpd="sng" algn="ctr">
          <a:solidFill>
            <a:schemeClr val="accent2">
              <a:hueOff val="-1980844"/>
              <a:satOff val="1567"/>
              <a:lumOff val="-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Pose research questions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" y="2042650"/>
        <a:ext cx="1157650" cy="496135"/>
      </dsp:txXfrm>
    </dsp:sp>
    <dsp:sp modelId="{26E6247C-9ED6-4B79-8B2E-135C62605426}">
      <dsp:nvSpPr>
        <dsp:cNvPr id="0" name=""/>
        <dsp:cNvSpPr/>
      </dsp:nvSpPr>
      <dsp:spPr>
        <a:xfrm rot="5400000">
          <a:off x="3896085" y="-1274609"/>
          <a:ext cx="1074960" cy="65518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980844"/>
              <a:satOff val="1567"/>
              <a:lumOff val="-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Crowdsourcing (getting information from the general public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Collect, collate and analyze data synchronously from Facebook and Twitter by asking questions 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157650" y="1516301"/>
        <a:ext cx="6499356" cy="970010"/>
      </dsp:txXfrm>
    </dsp:sp>
    <dsp:sp modelId="{54C694CF-9BBD-411C-8934-EDE1DAC6AAF0}">
      <dsp:nvSpPr>
        <dsp:cNvPr id="0" name=""/>
        <dsp:cNvSpPr/>
      </dsp:nvSpPr>
      <dsp:spPr>
        <a:xfrm rot="5400000">
          <a:off x="-248067" y="3172312"/>
          <a:ext cx="1653785" cy="1157650"/>
        </a:xfrm>
        <a:prstGeom prst="chevron">
          <a:avLst/>
        </a:prstGeom>
        <a:solidFill>
          <a:schemeClr val="accent2">
            <a:hueOff val="-3961688"/>
            <a:satOff val="3134"/>
            <a:lumOff val="-12157"/>
            <a:alphaOff val="0"/>
          </a:schemeClr>
        </a:solidFill>
        <a:ln w="25400" cap="flat" cmpd="sng" algn="ctr">
          <a:solidFill>
            <a:schemeClr val="accent2">
              <a:hueOff val="-3961688"/>
              <a:satOff val="3134"/>
              <a:lumOff val="-1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Develop infographics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" y="3503069"/>
        <a:ext cx="1157650" cy="496135"/>
      </dsp:txXfrm>
    </dsp:sp>
    <dsp:sp modelId="{1923D594-C026-4DD8-B60A-E3B6D6763BEE}">
      <dsp:nvSpPr>
        <dsp:cNvPr id="0" name=""/>
        <dsp:cNvSpPr/>
      </dsp:nvSpPr>
      <dsp:spPr>
        <a:xfrm rot="5400000">
          <a:off x="3896085" y="185809"/>
          <a:ext cx="1074960" cy="65518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961688"/>
              <a:satOff val="3134"/>
              <a:lumOff val="-1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Infographics are tables and figures used for “data </a:t>
          </a:r>
          <a:r>
            <a:rPr lang="en-GB" sz="1800" kern="1200" dirty="0">
              <a:solidFill>
                <a:schemeClr val="tx1"/>
              </a:solidFill>
              <a:latin typeface="Nunito" pitchFamily="2" charset="0"/>
            </a:rPr>
            <a:t>visualization” (Krum).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Use socials like delicious.com for findings statistics, data, visuals and more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157650" y="2976720"/>
        <a:ext cx="6499356" cy="9700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5557B-3F90-4A4E-BDFD-4EEEC10B0346}">
      <dsp:nvSpPr>
        <dsp:cNvPr id="0" name=""/>
        <dsp:cNvSpPr/>
      </dsp:nvSpPr>
      <dsp:spPr>
        <a:xfrm rot="5400000">
          <a:off x="201584" y="324161"/>
          <a:ext cx="1679697" cy="104143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Research the latest news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520717" y="525746"/>
        <a:ext cx="1041433" cy="638264"/>
      </dsp:txXfrm>
    </dsp:sp>
    <dsp:sp modelId="{095E01F7-2EDA-404A-BB92-EEAACB57681B}">
      <dsp:nvSpPr>
        <dsp:cNvPr id="0" name=""/>
        <dsp:cNvSpPr/>
      </dsp:nvSpPr>
      <dsp:spPr>
        <a:xfrm rot="5400000">
          <a:off x="4349135" y="-2685987"/>
          <a:ext cx="967045" cy="65410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Use twitter hashtags to find trending news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Use hashtag “community driven…metadata” for more tailored results.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562151" y="148204"/>
        <a:ext cx="6493808" cy="872631"/>
      </dsp:txXfrm>
    </dsp:sp>
    <dsp:sp modelId="{84B836C3-162E-446F-8CD2-BB3FF5BB370C}">
      <dsp:nvSpPr>
        <dsp:cNvPr id="0" name=""/>
        <dsp:cNvSpPr/>
      </dsp:nvSpPr>
      <dsp:spPr>
        <a:xfrm rot="5400000">
          <a:off x="200765" y="1827773"/>
          <a:ext cx="1681334" cy="1041433"/>
        </a:xfrm>
        <a:prstGeom prst="chevron">
          <a:avLst/>
        </a:prstGeom>
        <a:solidFill>
          <a:schemeClr val="accent2">
            <a:hueOff val="-1980844"/>
            <a:satOff val="1567"/>
            <a:lumOff val="-6078"/>
            <a:alphaOff val="0"/>
          </a:schemeClr>
        </a:solidFill>
        <a:ln w="25400" cap="flat" cmpd="sng" algn="ctr">
          <a:solidFill>
            <a:schemeClr val="accent2">
              <a:hueOff val="-1980844"/>
              <a:satOff val="1567"/>
              <a:lumOff val="-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Quotes to support your ideas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520716" y="2028540"/>
        <a:ext cx="1041433" cy="639901"/>
      </dsp:txXfrm>
    </dsp:sp>
    <dsp:sp modelId="{26E6247C-9ED6-4B79-8B2E-135C62605426}">
      <dsp:nvSpPr>
        <dsp:cNvPr id="0" name=""/>
        <dsp:cNvSpPr/>
      </dsp:nvSpPr>
      <dsp:spPr>
        <a:xfrm rot="5400000">
          <a:off x="4349135" y="-1182376"/>
          <a:ext cx="967045" cy="65410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980844"/>
              <a:satOff val="1567"/>
              <a:lumOff val="-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Use http://search.twitter.com/, enter the hashtag #quotes or #quote, and type a keyword to find pertinent quotes (Gardner).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562151" y="1651815"/>
        <a:ext cx="6493808" cy="872631"/>
      </dsp:txXfrm>
    </dsp:sp>
    <dsp:sp modelId="{54C694CF-9BBD-411C-8934-EDE1DAC6AAF0}">
      <dsp:nvSpPr>
        <dsp:cNvPr id="0" name=""/>
        <dsp:cNvSpPr/>
      </dsp:nvSpPr>
      <dsp:spPr>
        <a:xfrm rot="5400000">
          <a:off x="297552" y="3235416"/>
          <a:ext cx="1487761" cy="1041433"/>
        </a:xfrm>
        <a:prstGeom prst="chevron">
          <a:avLst/>
        </a:prstGeom>
        <a:solidFill>
          <a:schemeClr val="accent2">
            <a:hueOff val="-3961688"/>
            <a:satOff val="3134"/>
            <a:lumOff val="-12157"/>
            <a:alphaOff val="0"/>
          </a:schemeClr>
        </a:solidFill>
        <a:ln w="25400" cap="flat" cmpd="sng" algn="ctr">
          <a:solidFill>
            <a:schemeClr val="accent2">
              <a:hueOff val="-3961688"/>
              <a:satOff val="3134"/>
              <a:lumOff val="-1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Access academic/research blogs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520717" y="3532969"/>
        <a:ext cx="1041433" cy="446328"/>
      </dsp:txXfrm>
    </dsp:sp>
    <dsp:sp modelId="{1923D594-C026-4DD8-B60A-E3B6D6763BEE}">
      <dsp:nvSpPr>
        <dsp:cNvPr id="0" name=""/>
        <dsp:cNvSpPr/>
      </dsp:nvSpPr>
      <dsp:spPr>
        <a:xfrm rot="5400000">
          <a:off x="4349135" y="225266"/>
          <a:ext cx="967045" cy="65410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961688"/>
              <a:satOff val="3134"/>
              <a:lumOff val="-1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Academic research blogs related to science, archaeology and history.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-5400000">
        <a:off x="1562151" y="3059458"/>
        <a:ext cx="6493808" cy="872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C5D39-DAEF-47D5-90CC-FA8CFBD5C556}">
      <dsp:nvSpPr>
        <dsp:cNvPr id="0" name=""/>
        <dsp:cNvSpPr/>
      </dsp:nvSpPr>
      <dsp:spPr>
        <a:xfrm>
          <a:off x="0" y="458087"/>
          <a:ext cx="7071919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DFB17-732F-4D0D-918D-15959E7760F5}">
      <dsp:nvSpPr>
        <dsp:cNvPr id="0" name=""/>
        <dsp:cNvSpPr/>
      </dsp:nvSpPr>
      <dsp:spPr>
        <a:xfrm>
          <a:off x="353595" y="44807"/>
          <a:ext cx="4950343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11" tIns="0" rIns="18711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A formal report is usually a factual and data-centered response to a research question.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93944" y="85156"/>
        <a:ext cx="4869645" cy="745862"/>
      </dsp:txXfrm>
    </dsp:sp>
    <dsp:sp modelId="{68AF8812-32E4-416B-8EA6-6049BB577358}">
      <dsp:nvSpPr>
        <dsp:cNvPr id="0" name=""/>
        <dsp:cNvSpPr/>
      </dsp:nvSpPr>
      <dsp:spPr>
        <a:xfrm>
          <a:off x="0" y="1728168"/>
          <a:ext cx="7071919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24DC3-FC61-43BF-A5A3-036D1F279AD3}">
      <dsp:nvSpPr>
        <dsp:cNvPr id="0" name=""/>
        <dsp:cNvSpPr/>
      </dsp:nvSpPr>
      <dsp:spPr>
        <a:xfrm>
          <a:off x="353595" y="1314887"/>
          <a:ext cx="4950343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11" tIns="0" rIns="18711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Describes research methodology, presents results and discusses those results and makes recommendations.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93944" y="1355236"/>
        <a:ext cx="4869645" cy="745862"/>
      </dsp:txXfrm>
    </dsp:sp>
    <dsp:sp modelId="{392D9422-327F-4FDC-A1F8-B1A9F722DAF0}">
      <dsp:nvSpPr>
        <dsp:cNvPr id="0" name=""/>
        <dsp:cNvSpPr/>
      </dsp:nvSpPr>
      <dsp:spPr>
        <a:xfrm>
          <a:off x="0" y="2998248"/>
          <a:ext cx="7071919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D7222-40E8-4D85-ADD3-F5285DDA8874}">
      <dsp:nvSpPr>
        <dsp:cNvPr id="0" name=""/>
        <dsp:cNvSpPr/>
      </dsp:nvSpPr>
      <dsp:spPr>
        <a:xfrm>
          <a:off x="353595" y="2584968"/>
          <a:ext cx="4950343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111" tIns="0" rIns="18711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General pattern for organization is tailored according to the specific reports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393944" y="2625317"/>
        <a:ext cx="4869645" cy="745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4A845-6B4F-4BFE-8C40-2E722F51DE0B}">
      <dsp:nvSpPr>
        <dsp:cNvPr id="0" name=""/>
        <dsp:cNvSpPr/>
      </dsp:nvSpPr>
      <dsp:spPr>
        <a:xfrm>
          <a:off x="0" y="399815"/>
          <a:ext cx="2197071" cy="13182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Introduction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0" y="399815"/>
        <a:ext cx="2197071" cy="1318243"/>
      </dsp:txXfrm>
    </dsp:sp>
    <dsp:sp modelId="{DCCBE2D5-3DEC-40B0-A4D3-3200C1D9BA2F}">
      <dsp:nvSpPr>
        <dsp:cNvPr id="0" name=""/>
        <dsp:cNvSpPr/>
      </dsp:nvSpPr>
      <dsp:spPr>
        <a:xfrm>
          <a:off x="2416779" y="399815"/>
          <a:ext cx="2197071" cy="1318243"/>
        </a:xfrm>
        <a:prstGeom prst="rect">
          <a:avLst/>
        </a:prstGeom>
        <a:solidFill>
          <a:schemeClr val="accent2">
            <a:hueOff val="-792338"/>
            <a:satOff val="627"/>
            <a:lumOff val="-2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Methodology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2416779" y="399815"/>
        <a:ext cx="2197071" cy="1318243"/>
      </dsp:txXfrm>
    </dsp:sp>
    <dsp:sp modelId="{2B4D1CC1-6D13-40F4-81C2-D542FCCFCD68}">
      <dsp:nvSpPr>
        <dsp:cNvPr id="0" name=""/>
        <dsp:cNvSpPr/>
      </dsp:nvSpPr>
      <dsp:spPr>
        <a:xfrm>
          <a:off x="4833558" y="399815"/>
          <a:ext cx="2197071" cy="1318243"/>
        </a:xfrm>
        <a:prstGeom prst="rect">
          <a:avLst/>
        </a:prstGeom>
        <a:solidFill>
          <a:schemeClr val="accent2">
            <a:hueOff val="-1584675"/>
            <a:satOff val="1254"/>
            <a:lumOff val="-4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Results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4833558" y="399815"/>
        <a:ext cx="2197071" cy="1318243"/>
      </dsp:txXfrm>
    </dsp:sp>
    <dsp:sp modelId="{2B0FD17D-A9AE-4FE3-A4BE-9253CDEE190C}">
      <dsp:nvSpPr>
        <dsp:cNvPr id="0" name=""/>
        <dsp:cNvSpPr/>
      </dsp:nvSpPr>
      <dsp:spPr>
        <a:xfrm>
          <a:off x="0" y="1937765"/>
          <a:ext cx="2197071" cy="1318243"/>
        </a:xfrm>
        <a:prstGeom prst="rect">
          <a:avLst/>
        </a:prstGeom>
        <a:solidFill>
          <a:schemeClr val="accent2">
            <a:hueOff val="-2377013"/>
            <a:satOff val="1880"/>
            <a:lumOff val="-7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Graphics, graphs and tables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0" y="1937765"/>
        <a:ext cx="2197071" cy="1318243"/>
      </dsp:txXfrm>
    </dsp:sp>
    <dsp:sp modelId="{740F947B-7618-4AB0-87A0-489285D85AB3}">
      <dsp:nvSpPr>
        <dsp:cNvPr id="0" name=""/>
        <dsp:cNvSpPr/>
      </dsp:nvSpPr>
      <dsp:spPr>
        <a:xfrm>
          <a:off x="2416779" y="1937765"/>
          <a:ext cx="2197071" cy="1318243"/>
        </a:xfrm>
        <a:prstGeom prst="rect">
          <a:avLst/>
        </a:prstGeom>
        <a:solidFill>
          <a:schemeClr val="accent2">
            <a:hueOff val="-3169351"/>
            <a:satOff val="2507"/>
            <a:lumOff val="-9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Discussion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2416779" y="1937765"/>
        <a:ext cx="2197071" cy="1318243"/>
      </dsp:txXfrm>
    </dsp:sp>
    <dsp:sp modelId="{5F89B91B-7EE7-4D1B-8A9D-855057807725}">
      <dsp:nvSpPr>
        <dsp:cNvPr id="0" name=""/>
        <dsp:cNvSpPr/>
      </dsp:nvSpPr>
      <dsp:spPr>
        <a:xfrm>
          <a:off x="4833558" y="1937765"/>
          <a:ext cx="2197071" cy="1318243"/>
        </a:xfrm>
        <a:prstGeom prst="rect">
          <a:avLst/>
        </a:prstGeom>
        <a:solidFill>
          <a:schemeClr val="accent2">
            <a:hueOff val="-3961688"/>
            <a:satOff val="3134"/>
            <a:lumOff val="-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Conclusions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4833558" y="1937765"/>
        <a:ext cx="2197071" cy="13182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4A845-6B4F-4BFE-8C40-2E722F51DE0B}">
      <dsp:nvSpPr>
        <dsp:cNvPr id="0" name=""/>
        <dsp:cNvSpPr/>
      </dsp:nvSpPr>
      <dsp:spPr>
        <a:xfrm>
          <a:off x="0" y="800602"/>
          <a:ext cx="2298643" cy="13791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Introduction identifies the research question or hypothesis 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0" y="800602"/>
        <a:ext cx="2298643" cy="1379186"/>
      </dsp:txXfrm>
    </dsp:sp>
    <dsp:sp modelId="{DCCBE2D5-3DEC-40B0-A4D3-3200C1D9BA2F}">
      <dsp:nvSpPr>
        <dsp:cNvPr id="0" name=""/>
        <dsp:cNvSpPr/>
      </dsp:nvSpPr>
      <dsp:spPr>
        <a:xfrm>
          <a:off x="2528508" y="800602"/>
          <a:ext cx="2298643" cy="1379186"/>
        </a:xfrm>
        <a:prstGeom prst="rect">
          <a:avLst/>
        </a:prstGeom>
        <a:solidFill>
          <a:schemeClr val="accent2">
            <a:hueOff val="-792338"/>
            <a:satOff val="627"/>
            <a:lumOff val="-2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Methodology explains the step-by-step how research was conducted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2528508" y="800602"/>
        <a:ext cx="2298643" cy="1379186"/>
      </dsp:txXfrm>
    </dsp:sp>
    <dsp:sp modelId="{198E7A57-4EAA-4414-BB65-A4F4DBDBD163}">
      <dsp:nvSpPr>
        <dsp:cNvPr id="0" name=""/>
        <dsp:cNvSpPr/>
      </dsp:nvSpPr>
      <dsp:spPr>
        <a:xfrm>
          <a:off x="5057016" y="800602"/>
          <a:ext cx="2298643" cy="1379186"/>
        </a:xfrm>
        <a:prstGeom prst="rect">
          <a:avLst/>
        </a:prstGeom>
        <a:solidFill>
          <a:schemeClr val="accent2">
            <a:hueOff val="-1584675"/>
            <a:satOff val="1254"/>
            <a:lumOff val="-4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Results present facts, data and evidence collected while doing research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5057016" y="800602"/>
        <a:ext cx="2298643" cy="1379186"/>
      </dsp:txXfrm>
    </dsp:sp>
    <dsp:sp modelId="{3B998CF1-7787-417A-BAB0-D372F2777836}">
      <dsp:nvSpPr>
        <dsp:cNvPr id="0" name=""/>
        <dsp:cNvSpPr/>
      </dsp:nvSpPr>
      <dsp:spPr>
        <a:xfrm>
          <a:off x="0" y="2409653"/>
          <a:ext cx="2298643" cy="1379186"/>
        </a:xfrm>
        <a:prstGeom prst="rect">
          <a:avLst/>
        </a:prstGeom>
        <a:solidFill>
          <a:schemeClr val="accent2">
            <a:hueOff val="-2377013"/>
            <a:satOff val="1880"/>
            <a:lumOff val="-7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Graphics, graphs and tables illustrate the results of the research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0" y="2409653"/>
        <a:ext cx="2298643" cy="1379186"/>
      </dsp:txXfrm>
    </dsp:sp>
    <dsp:sp modelId="{6C28AD9A-F6EA-430A-9E01-4ACB8E77F95E}">
      <dsp:nvSpPr>
        <dsp:cNvPr id="0" name=""/>
        <dsp:cNvSpPr/>
      </dsp:nvSpPr>
      <dsp:spPr>
        <a:xfrm>
          <a:off x="2528508" y="2409653"/>
          <a:ext cx="2298643" cy="1379186"/>
        </a:xfrm>
        <a:prstGeom prst="rect">
          <a:avLst/>
        </a:prstGeom>
        <a:solidFill>
          <a:schemeClr val="accent2">
            <a:hueOff val="-3169351"/>
            <a:satOff val="2507"/>
            <a:lumOff val="-9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Discussion of the results relating them to research question or hypothesis 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2528508" y="2409653"/>
        <a:ext cx="2298643" cy="1379186"/>
      </dsp:txXfrm>
    </dsp:sp>
    <dsp:sp modelId="{80DBD9AC-132E-456A-894A-C2A39D33C11C}">
      <dsp:nvSpPr>
        <dsp:cNvPr id="0" name=""/>
        <dsp:cNvSpPr/>
      </dsp:nvSpPr>
      <dsp:spPr>
        <a:xfrm>
          <a:off x="5057016" y="2409653"/>
          <a:ext cx="2298643" cy="1379186"/>
        </a:xfrm>
        <a:prstGeom prst="rect">
          <a:avLst/>
        </a:prstGeom>
        <a:solidFill>
          <a:schemeClr val="accent2">
            <a:hueOff val="-3961688"/>
            <a:satOff val="3134"/>
            <a:lumOff val="-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Conclusion states the report’s main point and make recommendations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>
        <a:off x="5057016" y="2409653"/>
        <a:ext cx="2298643" cy="13791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04722-EB0C-47BA-AF2C-4240D4C460E8}">
      <dsp:nvSpPr>
        <dsp:cNvPr id="0" name=""/>
        <dsp:cNvSpPr/>
      </dsp:nvSpPr>
      <dsp:spPr>
        <a:xfrm>
          <a:off x="0" y="0"/>
          <a:ext cx="6138223" cy="19364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A6E21-F1B1-436D-B60B-BEF9E2FB76F1}">
      <dsp:nvSpPr>
        <dsp:cNvPr id="0" name=""/>
        <dsp:cNvSpPr/>
      </dsp:nvSpPr>
      <dsp:spPr>
        <a:xfrm>
          <a:off x="184146" y="258189"/>
          <a:ext cx="1803103" cy="142004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22" r="10622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97E10-B56F-4A3B-9E02-4A33038E87B1}">
      <dsp:nvSpPr>
        <dsp:cNvPr id="0" name=""/>
        <dsp:cNvSpPr/>
      </dsp:nvSpPr>
      <dsp:spPr>
        <a:xfrm rot="10800000">
          <a:off x="184146" y="1936423"/>
          <a:ext cx="1803103" cy="23667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To inform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10800000">
        <a:off x="239598" y="1936423"/>
        <a:ext cx="1692199" cy="2311288"/>
      </dsp:txXfrm>
    </dsp:sp>
    <dsp:sp modelId="{69D84DD7-F465-44D1-A568-56A954962039}">
      <dsp:nvSpPr>
        <dsp:cNvPr id="0" name=""/>
        <dsp:cNvSpPr/>
      </dsp:nvSpPr>
      <dsp:spPr>
        <a:xfrm>
          <a:off x="2110077" y="258189"/>
          <a:ext cx="1803103" cy="142004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22" r="10622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DA058-2D31-4AA3-93AD-5D0468E9800B}">
      <dsp:nvSpPr>
        <dsp:cNvPr id="0" name=""/>
        <dsp:cNvSpPr/>
      </dsp:nvSpPr>
      <dsp:spPr>
        <a:xfrm rot="10800000">
          <a:off x="2167559" y="1936423"/>
          <a:ext cx="1803103" cy="23667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Analyze a situation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10800000">
        <a:off x="2223011" y="1936423"/>
        <a:ext cx="1692199" cy="2311288"/>
      </dsp:txXfrm>
    </dsp:sp>
    <dsp:sp modelId="{B6A33D3F-4FB9-4330-AB55-CBCE7C78799F}">
      <dsp:nvSpPr>
        <dsp:cNvPr id="0" name=""/>
        <dsp:cNvSpPr/>
      </dsp:nvSpPr>
      <dsp:spPr>
        <a:xfrm>
          <a:off x="4150973" y="258189"/>
          <a:ext cx="1803103" cy="142004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22" r="10622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D32A7-3684-4761-B7A0-74C299173AF9}">
      <dsp:nvSpPr>
        <dsp:cNvPr id="0" name=""/>
        <dsp:cNvSpPr/>
      </dsp:nvSpPr>
      <dsp:spPr>
        <a:xfrm rot="10800000">
          <a:off x="4150973" y="1936423"/>
          <a:ext cx="1803103" cy="23667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Nunito" pitchFamily="2" charset="0"/>
            </a:rPr>
            <a:t>Recommend action persuasively</a:t>
          </a:r>
          <a:endParaRPr lang="en-GB" sz="1800" kern="1200" dirty="0">
            <a:solidFill>
              <a:schemeClr val="tx1"/>
            </a:solidFill>
            <a:latin typeface="Nunito" pitchFamily="2" charset="0"/>
          </a:endParaRPr>
        </a:p>
      </dsp:txBody>
      <dsp:txXfrm rot="10800000">
        <a:off x="4206425" y="1936423"/>
        <a:ext cx="1692199" cy="2311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2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71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93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56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39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2700000">
            <a:off x="7553057" y="1278899"/>
            <a:ext cx="933576" cy="924547"/>
            <a:chOff x="468200" y="1667900"/>
            <a:chExt cx="1085575" cy="1075075"/>
          </a:xfrm>
        </p:grpSpPr>
        <p:sp>
          <p:nvSpPr>
            <p:cNvPr id="10" name="Google Shape;10;p2"/>
            <p:cNvSpPr/>
            <p:nvPr/>
          </p:nvSpPr>
          <p:spPr>
            <a:xfrm>
              <a:off x="989100" y="1667900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7" y="1"/>
                  </a:moveTo>
                  <a:cubicBezTo>
                    <a:pt x="489" y="1"/>
                    <a:pt x="0" y="398"/>
                    <a:pt x="0" y="1000"/>
                  </a:cubicBezTo>
                  <a:cubicBezTo>
                    <a:pt x="0" y="1595"/>
                    <a:pt x="488" y="1988"/>
                    <a:pt x="995" y="1988"/>
                  </a:cubicBezTo>
                  <a:cubicBezTo>
                    <a:pt x="1240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062325" y="1741025"/>
              <a:ext cx="51825" cy="49750"/>
            </a:xfrm>
            <a:custGeom>
              <a:avLst/>
              <a:gdLst/>
              <a:ahLst/>
              <a:cxnLst/>
              <a:rect l="l" t="t" r="r" b="b"/>
              <a:pathLst>
                <a:path w="2073" h="1990" extrusionOk="0">
                  <a:moveTo>
                    <a:pt x="997" y="1"/>
                  </a:moveTo>
                  <a:cubicBezTo>
                    <a:pt x="487" y="1"/>
                    <a:pt x="0" y="396"/>
                    <a:pt x="0" y="992"/>
                  </a:cubicBezTo>
                  <a:cubicBezTo>
                    <a:pt x="0" y="1589"/>
                    <a:pt x="487" y="1989"/>
                    <a:pt x="996" y="1989"/>
                  </a:cubicBezTo>
                  <a:cubicBezTo>
                    <a:pt x="1239" y="1989"/>
                    <a:pt x="1487" y="1899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7550" y="174112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34" y="0"/>
                  </a:moveTo>
                  <a:cubicBezTo>
                    <a:pt x="453" y="0"/>
                    <a:pt x="0" y="1072"/>
                    <a:pt x="631" y="1691"/>
                  </a:cubicBezTo>
                  <a:cubicBezTo>
                    <a:pt x="822" y="1887"/>
                    <a:pt x="1075" y="1986"/>
                    <a:pt x="1328" y="1986"/>
                  </a:cubicBezTo>
                  <a:cubicBezTo>
                    <a:pt x="1581" y="1986"/>
                    <a:pt x="1834" y="1887"/>
                    <a:pt x="2024" y="1691"/>
                  </a:cubicBezTo>
                  <a:cubicBezTo>
                    <a:pt x="2655" y="1072"/>
                    <a:pt x="2215" y="0"/>
                    <a:pt x="1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35850" y="18145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20907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6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82300" y="1960875"/>
              <a:ext cx="51800" cy="49725"/>
            </a:xfrm>
            <a:custGeom>
              <a:avLst/>
              <a:gdLst/>
              <a:ahLst/>
              <a:cxnLst/>
              <a:rect l="l" t="t" r="r" b="b"/>
              <a:pathLst>
                <a:path w="2072" h="1989" extrusionOk="0">
                  <a:moveTo>
                    <a:pt x="1001" y="0"/>
                  </a:moveTo>
                  <a:cubicBezTo>
                    <a:pt x="492" y="0"/>
                    <a:pt x="0" y="400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91" y="91"/>
                    <a:pt x="1244" y="0"/>
                    <a:pt x="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55225" y="2034025"/>
              <a:ext cx="52100" cy="49700"/>
            </a:xfrm>
            <a:custGeom>
              <a:avLst/>
              <a:gdLst/>
              <a:ahLst/>
              <a:cxnLst/>
              <a:rect l="l" t="t" r="r" b="b"/>
              <a:pathLst>
                <a:path w="2084" h="1988" extrusionOk="0">
                  <a:moveTo>
                    <a:pt x="996" y="1"/>
                  </a:moveTo>
                  <a:cubicBezTo>
                    <a:pt x="488" y="1"/>
                    <a:pt x="0" y="397"/>
                    <a:pt x="0" y="1000"/>
                  </a:cubicBezTo>
                  <a:cubicBezTo>
                    <a:pt x="0" y="1594"/>
                    <a:pt x="487" y="1988"/>
                    <a:pt x="995" y="1988"/>
                  </a:cubicBezTo>
                  <a:cubicBezTo>
                    <a:pt x="1240" y="1988"/>
                    <a:pt x="1489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28750" y="21075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01950" y="2180750"/>
              <a:ext cx="51825" cy="49650"/>
            </a:xfrm>
            <a:custGeom>
              <a:avLst/>
              <a:gdLst/>
              <a:ahLst/>
              <a:cxnLst/>
              <a:rect l="l" t="t" r="r" b="b"/>
              <a:pathLst>
                <a:path w="2073" h="1986" extrusionOk="0">
                  <a:moveTo>
                    <a:pt x="990" y="1"/>
                  </a:moveTo>
                  <a:cubicBezTo>
                    <a:pt x="483" y="1"/>
                    <a:pt x="1" y="395"/>
                    <a:pt x="1" y="989"/>
                  </a:cubicBezTo>
                  <a:cubicBezTo>
                    <a:pt x="1" y="1586"/>
                    <a:pt x="487" y="1986"/>
                    <a:pt x="997" y="1986"/>
                  </a:cubicBezTo>
                  <a:cubicBezTo>
                    <a:pt x="1240" y="1986"/>
                    <a:pt x="1488" y="1895"/>
                    <a:pt x="1692" y="1691"/>
                  </a:cubicBezTo>
                  <a:cubicBezTo>
                    <a:pt x="2073" y="1310"/>
                    <a:pt x="2073" y="679"/>
                    <a:pt x="1692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9100" y="18142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5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6292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35850" y="19610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02"/>
                    <a:pt x="2084" y="671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09075" y="2034025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1" y="1"/>
                  </a:moveTo>
                  <a:cubicBezTo>
                    <a:pt x="483" y="1"/>
                    <a:pt x="0" y="397"/>
                    <a:pt x="0" y="1000"/>
                  </a:cubicBezTo>
                  <a:cubicBezTo>
                    <a:pt x="0" y="1594"/>
                    <a:pt x="482" y="1988"/>
                    <a:pt x="989" y="1988"/>
                  </a:cubicBezTo>
                  <a:cubicBezTo>
                    <a:pt x="1234" y="1988"/>
                    <a:pt x="1485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6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282300" y="2107250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5" y="0"/>
                  </a:moveTo>
                  <a:cubicBezTo>
                    <a:pt x="487" y="0"/>
                    <a:pt x="0" y="394"/>
                    <a:pt x="0" y="988"/>
                  </a:cubicBezTo>
                  <a:cubicBezTo>
                    <a:pt x="0" y="1591"/>
                    <a:pt x="488" y="1988"/>
                    <a:pt x="996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9" y="92"/>
                    <a:pt x="1240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55525" y="2180750"/>
              <a:ext cx="52100" cy="49725"/>
            </a:xfrm>
            <a:custGeom>
              <a:avLst/>
              <a:gdLst/>
              <a:ahLst/>
              <a:cxnLst/>
              <a:rect l="l" t="t" r="r" b="b"/>
              <a:pathLst>
                <a:path w="2084" h="1989" extrusionOk="0">
                  <a:moveTo>
                    <a:pt x="998" y="1"/>
                  </a:moveTo>
                  <a:cubicBezTo>
                    <a:pt x="487" y="1"/>
                    <a:pt x="0" y="395"/>
                    <a:pt x="0" y="989"/>
                  </a:cubicBezTo>
                  <a:cubicBezTo>
                    <a:pt x="0" y="1592"/>
                    <a:pt x="488" y="1988"/>
                    <a:pt x="1000" y="1988"/>
                  </a:cubicBezTo>
                  <a:cubicBezTo>
                    <a:pt x="1246" y="1988"/>
                    <a:pt x="1498" y="1896"/>
                    <a:pt x="1703" y="1691"/>
                  </a:cubicBezTo>
                  <a:cubicBezTo>
                    <a:pt x="2084" y="1310"/>
                    <a:pt x="2084" y="679"/>
                    <a:pt x="1703" y="298"/>
                  </a:cubicBezTo>
                  <a:cubicBezTo>
                    <a:pt x="1497" y="93"/>
                    <a:pt x="1245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28750" y="22539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2650" y="18145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15575" y="1887575"/>
              <a:ext cx="49725" cy="4972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1001" y="0"/>
                  </a:moveTo>
                  <a:cubicBezTo>
                    <a:pt x="453" y="0"/>
                    <a:pt x="1" y="453"/>
                    <a:pt x="1" y="1000"/>
                  </a:cubicBezTo>
                  <a:cubicBezTo>
                    <a:pt x="1" y="1536"/>
                    <a:pt x="453" y="1988"/>
                    <a:pt x="1001" y="1988"/>
                  </a:cubicBezTo>
                  <a:cubicBezTo>
                    <a:pt x="1548" y="1988"/>
                    <a:pt x="1989" y="1536"/>
                    <a:pt x="1989" y="1000"/>
                  </a:cubicBezTo>
                  <a:cubicBezTo>
                    <a:pt x="1989" y="453"/>
                    <a:pt x="1548" y="0"/>
                    <a:pt x="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61100" y="188757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22" y="0"/>
                  </a:moveTo>
                  <a:cubicBezTo>
                    <a:pt x="441" y="0"/>
                    <a:pt x="0" y="1072"/>
                    <a:pt x="619" y="1691"/>
                  </a:cubicBezTo>
                  <a:cubicBezTo>
                    <a:pt x="816" y="1887"/>
                    <a:pt x="1072" y="1985"/>
                    <a:pt x="1326" y="1985"/>
                  </a:cubicBezTo>
                  <a:cubicBezTo>
                    <a:pt x="1581" y="1985"/>
                    <a:pt x="1834" y="1887"/>
                    <a:pt x="2024" y="1691"/>
                  </a:cubicBezTo>
                  <a:cubicBezTo>
                    <a:pt x="2655" y="1072"/>
                    <a:pt x="2203" y="0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9400" y="19613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62625" y="203432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86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6" y="1985"/>
                    <a:pt x="993" y="1985"/>
                  </a:cubicBezTo>
                  <a:cubicBezTo>
                    <a:pt x="1234" y="1985"/>
                    <a:pt x="1479" y="1894"/>
                    <a:pt x="1679" y="1691"/>
                  </a:cubicBezTo>
                  <a:cubicBezTo>
                    <a:pt x="2072" y="1310"/>
                    <a:pt x="2072" y="678"/>
                    <a:pt x="1679" y="297"/>
                  </a:cubicBezTo>
                  <a:cubicBezTo>
                    <a:pt x="1477" y="92"/>
                    <a:pt x="1229" y="0"/>
                    <a:pt x="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35550" y="21074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90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208775" y="21806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7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82300" y="22542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355525" y="2327275"/>
              <a:ext cx="51800" cy="49750"/>
            </a:xfrm>
            <a:custGeom>
              <a:avLst/>
              <a:gdLst/>
              <a:ahLst/>
              <a:cxnLst/>
              <a:rect l="l" t="t" r="r" b="b"/>
              <a:pathLst>
                <a:path w="2072" h="1990" extrusionOk="0">
                  <a:moveTo>
                    <a:pt x="996" y="1"/>
                  </a:moveTo>
                  <a:cubicBezTo>
                    <a:pt x="486" y="1"/>
                    <a:pt x="0" y="401"/>
                    <a:pt x="0" y="998"/>
                  </a:cubicBezTo>
                  <a:cubicBezTo>
                    <a:pt x="0" y="1595"/>
                    <a:pt x="486" y="1989"/>
                    <a:pt x="996" y="1989"/>
                  </a:cubicBezTo>
                  <a:cubicBezTo>
                    <a:pt x="1239" y="1989"/>
                    <a:pt x="1487" y="1900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87" y="92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2650" y="19607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16175" y="2034325"/>
              <a:ext cx="51825" cy="49625"/>
            </a:xfrm>
            <a:custGeom>
              <a:avLst/>
              <a:gdLst/>
              <a:ahLst/>
              <a:cxnLst/>
              <a:rect l="l" t="t" r="r" b="b"/>
              <a:pathLst>
                <a:path w="2073" h="1985" extrusionOk="0">
                  <a:moveTo>
                    <a:pt x="990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7" y="1985"/>
                    <a:pt x="996" y="1985"/>
                  </a:cubicBezTo>
                  <a:cubicBezTo>
                    <a:pt x="1239" y="1985"/>
                    <a:pt x="1488" y="1894"/>
                    <a:pt x="1691" y="1691"/>
                  </a:cubicBezTo>
                  <a:cubicBezTo>
                    <a:pt x="2072" y="1310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89400" y="21074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2325" y="21806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35550" y="225370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5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209075" y="232727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1" y="1"/>
                  </a:moveTo>
                  <a:cubicBezTo>
                    <a:pt x="492" y="1"/>
                    <a:pt x="0" y="401"/>
                    <a:pt x="0" y="998"/>
                  </a:cubicBezTo>
                  <a:cubicBezTo>
                    <a:pt x="0" y="1595"/>
                    <a:pt x="492" y="1989"/>
                    <a:pt x="1002" y="1989"/>
                  </a:cubicBezTo>
                  <a:cubicBezTo>
                    <a:pt x="1244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2"/>
                    <a:pt x="1244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282300" y="2400450"/>
              <a:ext cx="51800" cy="49800"/>
            </a:xfrm>
            <a:custGeom>
              <a:avLst/>
              <a:gdLst/>
              <a:ahLst/>
              <a:cxnLst/>
              <a:rect l="l" t="t" r="r" b="b"/>
              <a:pathLst>
                <a:path w="2072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6200" y="1960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2" y="1"/>
                  </a:moveTo>
                  <a:cubicBezTo>
                    <a:pt x="493" y="1"/>
                    <a:pt x="1" y="395"/>
                    <a:pt x="1" y="992"/>
                  </a:cubicBezTo>
                  <a:cubicBezTo>
                    <a:pt x="1" y="1595"/>
                    <a:pt x="489" y="1992"/>
                    <a:pt x="997" y="1992"/>
                  </a:cubicBezTo>
                  <a:cubicBezTo>
                    <a:pt x="1241" y="1992"/>
                    <a:pt x="1490" y="1900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69425" y="20339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4650" y="2034000"/>
              <a:ext cx="66400" cy="49450"/>
            </a:xfrm>
            <a:custGeom>
              <a:avLst/>
              <a:gdLst/>
              <a:ahLst/>
              <a:cxnLst/>
              <a:rect l="l" t="t" r="r" b="b"/>
              <a:pathLst>
                <a:path w="2656" h="1978" extrusionOk="0">
                  <a:moveTo>
                    <a:pt x="1334" y="1"/>
                  </a:moveTo>
                  <a:cubicBezTo>
                    <a:pt x="453" y="1"/>
                    <a:pt x="0" y="1061"/>
                    <a:pt x="631" y="1692"/>
                  </a:cubicBezTo>
                  <a:cubicBezTo>
                    <a:pt x="822" y="1882"/>
                    <a:pt x="1075" y="1977"/>
                    <a:pt x="1329" y="1977"/>
                  </a:cubicBezTo>
                  <a:cubicBezTo>
                    <a:pt x="1584" y="1977"/>
                    <a:pt x="1840" y="1882"/>
                    <a:pt x="2036" y="1692"/>
                  </a:cubicBezTo>
                  <a:cubicBezTo>
                    <a:pt x="2656" y="1061"/>
                    <a:pt x="2215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2950" y="21074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4"/>
                  </a:cubicBezTo>
                  <a:cubicBezTo>
                    <a:pt x="2084" y="1302"/>
                    <a:pt x="2084" y="682"/>
                    <a:pt x="1691" y="290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16175" y="218067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1"/>
                    <a:pt x="2072" y="670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9400" y="2253700"/>
              <a:ext cx="51825" cy="49800"/>
            </a:xfrm>
            <a:custGeom>
              <a:avLst/>
              <a:gdLst/>
              <a:ahLst/>
              <a:cxnLst/>
              <a:rect l="l" t="t" r="r" b="b"/>
              <a:pathLst>
                <a:path w="2073" h="1992" extrusionOk="0">
                  <a:moveTo>
                    <a:pt x="991" y="0"/>
                  </a:moveTo>
                  <a:cubicBezTo>
                    <a:pt x="483" y="0"/>
                    <a:pt x="0" y="397"/>
                    <a:pt x="0" y="1000"/>
                  </a:cubicBezTo>
                  <a:cubicBezTo>
                    <a:pt x="0" y="1597"/>
                    <a:pt x="487" y="1991"/>
                    <a:pt x="997" y="1991"/>
                  </a:cubicBezTo>
                  <a:cubicBezTo>
                    <a:pt x="1239" y="1991"/>
                    <a:pt x="1488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6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062625" y="232682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3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3" y="1983"/>
                  </a:cubicBezTo>
                  <a:cubicBezTo>
                    <a:pt x="1234" y="1983"/>
                    <a:pt x="1479" y="1894"/>
                    <a:pt x="1679" y="1694"/>
                  </a:cubicBezTo>
                  <a:cubicBezTo>
                    <a:pt x="2072" y="1313"/>
                    <a:pt x="2072" y="682"/>
                    <a:pt x="1679" y="289"/>
                  </a:cubicBezTo>
                  <a:cubicBezTo>
                    <a:pt x="1479" y="90"/>
                    <a:pt x="1234" y="0"/>
                    <a:pt x="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135850" y="24004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1000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6" y="1991"/>
                  </a:cubicBezTo>
                  <a:cubicBezTo>
                    <a:pt x="1250" y="1991"/>
                    <a:pt x="1499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6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209075" y="24735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1" y="89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96200" y="21070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2" y="0"/>
                  </a:moveTo>
                  <a:cubicBezTo>
                    <a:pt x="492" y="0"/>
                    <a:pt x="1" y="400"/>
                    <a:pt x="1" y="997"/>
                  </a:cubicBezTo>
                  <a:cubicBezTo>
                    <a:pt x="1" y="1594"/>
                    <a:pt x="493" y="1989"/>
                    <a:pt x="1002" y="1989"/>
                  </a:cubicBezTo>
                  <a:cubicBezTo>
                    <a:pt x="1245" y="1989"/>
                    <a:pt x="1492" y="1899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2" y="91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9725" y="21806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6" y="1984"/>
                  </a:cubicBezTo>
                  <a:cubicBezTo>
                    <a:pt x="1250" y="1984"/>
                    <a:pt x="1500" y="1894"/>
                    <a:pt x="1703" y="1694"/>
                  </a:cubicBezTo>
                  <a:cubicBezTo>
                    <a:pt x="2084" y="1301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42950" y="2253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2" y="1991"/>
                  </a:cubicBezTo>
                  <a:cubicBezTo>
                    <a:pt x="1245" y="1991"/>
                    <a:pt x="1492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16175" y="232682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9400" y="24000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62925" y="24735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7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7" y="89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36150" y="254677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6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49750" y="210725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1"/>
                  </a:moveTo>
                  <a:cubicBezTo>
                    <a:pt x="489" y="1"/>
                    <a:pt x="1" y="397"/>
                    <a:pt x="1" y="1000"/>
                  </a:cubicBezTo>
                  <a:cubicBezTo>
                    <a:pt x="1" y="1597"/>
                    <a:pt x="493" y="1992"/>
                    <a:pt x="1002" y="1992"/>
                  </a:cubicBezTo>
                  <a:cubicBezTo>
                    <a:pt x="1245" y="1992"/>
                    <a:pt x="1492" y="1902"/>
                    <a:pt x="1692" y="1702"/>
                  </a:cubicBezTo>
                  <a:cubicBezTo>
                    <a:pt x="2084" y="1310"/>
                    <a:pt x="2084" y="679"/>
                    <a:pt x="1692" y="298"/>
                  </a:cubicBezTo>
                  <a:cubicBezTo>
                    <a:pt x="1490" y="92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22975" y="2180475"/>
              <a:ext cx="51825" cy="49700"/>
            </a:xfrm>
            <a:custGeom>
              <a:avLst/>
              <a:gdLst/>
              <a:ahLst/>
              <a:cxnLst/>
              <a:rect l="l" t="t" r="r" b="b"/>
              <a:pathLst>
                <a:path w="2073" h="1988" extrusionOk="0">
                  <a:moveTo>
                    <a:pt x="990" y="0"/>
                  </a:moveTo>
                  <a:cubicBezTo>
                    <a:pt x="483" y="0"/>
                    <a:pt x="1" y="394"/>
                    <a:pt x="1" y="988"/>
                  </a:cubicBezTo>
                  <a:cubicBezTo>
                    <a:pt x="1" y="1591"/>
                    <a:pt x="484" y="1987"/>
                    <a:pt x="992" y="1987"/>
                  </a:cubicBezTo>
                  <a:cubicBezTo>
                    <a:pt x="1236" y="1987"/>
                    <a:pt x="1486" y="1896"/>
                    <a:pt x="1691" y="1690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68200" y="2180450"/>
              <a:ext cx="66400" cy="49675"/>
            </a:xfrm>
            <a:custGeom>
              <a:avLst/>
              <a:gdLst/>
              <a:ahLst/>
              <a:cxnLst/>
              <a:rect l="l" t="t" r="r" b="b"/>
              <a:pathLst>
                <a:path w="2656" h="1987" extrusionOk="0">
                  <a:moveTo>
                    <a:pt x="1322" y="1"/>
                  </a:moveTo>
                  <a:cubicBezTo>
                    <a:pt x="441" y="1"/>
                    <a:pt x="1" y="1072"/>
                    <a:pt x="632" y="1691"/>
                  </a:cubicBezTo>
                  <a:cubicBezTo>
                    <a:pt x="822" y="1888"/>
                    <a:pt x="1075" y="1986"/>
                    <a:pt x="1328" y="1986"/>
                  </a:cubicBezTo>
                  <a:cubicBezTo>
                    <a:pt x="1581" y="1986"/>
                    <a:pt x="1834" y="1888"/>
                    <a:pt x="2025" y="1691"/>
                  </a:cubicBezTo>
                  <a:cubicBezTo>
                    <a:pt x="2656" y="1072"/>
                    <a:pt x="2203" y="1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96500" y="2253975"/>
              <a:ext cx="51825" cy="49725"/>
            </a:xfrm>
            <a:custGeom>
              <a:avLst/>
              <a:gdLst/>
              <a:ahLst/>
              <a:cxnLst/>
              <a:rect l="l" t="t" r="r" b="b"/>
              <a:pathLst>
                <a:path w="2073" h="1989" extrusionOk="0">
                  <a:moveTo>
                    <a:pt x="990" y="1"/>
                  </a:moveTo>
                  <a:cubicBezTo>
                    <a:pt x="482" y="1"/>
                    <a:pt x="1" y="395"/>
                    <a:pt x="1" y="989"/>
                  </a:cubicBezTo>
                  <a:cubicBezTo>
                    <a:pt x="1" y="1592"/>
                    <a:pt x="484" y="1988"/>
                    <a:pt x="991" y="1988"/>
                  </a:cubicBezTo>
                  <a:cubicBezTo>
                    <a:pt x="1236" y="1988"/>
                    <a:pt x="1486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69425" y="23271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9"/>
                    <a:pt x="1006" y="1989"/>
                  </a:cubicBezTo>
                  <a:cubicBezTo>
                    <a:pt x="1250" y="1989"/>
                    <a:pt x="1500" y="1898"/>
                    <a:pt x="1703" y="1694"/>
                  </a:cubicBezTo>
                  <a:cubicBezTo>
                    <a:pt x="2084" y="1313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42650" y="24003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15875" y="24735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2" y="89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9400" y="2546950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401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5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1"/>
                    <a:pt x="1244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62925" y="2620000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7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9750" y="225360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4"/>
                    <a:pt x="1002" y="1984"/>
                  </a:cubicBezTo>
                  <a:cubicBezTo>
                    <a:pt x="1245" y="1984"/>
                    <a:pt x="1492" y="1894"/>
                    <a:pt x="1692" y="1694"/>
                  </a:cubicBezTo>
                  <a:cubicBezTo>
                    <a:pt x="2084" y="1302"/>
                    <a:pt x="2084" y="682"/>
                    <a:pt x="1692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23275" y="23271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96500" y="24003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1" y="395"/>
                    <a:pt x="1" y="992"/>
                  </a:cubicBezTo>
                  <a:cubicBezTo>
                    <a:pt x="1" y="1589"/>
                    <a:pt x="487" y="1983"/>
                    <a:pt x="997" y="1983"/>
                  </a:cubicBezTo>
                  <a:cubicBezTo>
                    <a:pt x="1240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40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69425" y="2473375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0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6" y="1991"/>
                  </a:cubicBezTo>
                  <a:cubicBezTo>
                    <a:pt x="1250" y="1991"/>
                    <a:pt x="1500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7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42650" y="254657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5" y="1"/>
                  </a:moveTo>
                  <a:cubicBezTo>
                    <a:pt x="488" y="1"/>
                    <a:pt x="1" y="395"/>
                    <a:pt x="1" y="989"/>
                  </a:cubicBezTo>
                  <a:cubicBezTo>
                    <a:pt x="1" y="1591"/>
                    <a:pt x="489" y="1988"/>
                    <a:pt x="997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0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16175" y="2620000"/>
              <a:ext cx="52125" cy="49750"/>
            </a:xfrm>
            <a:custGeom>
              <a:avLst/>
              <a:gdLst/>
              <a:ahLst/>
              <a:cxnLst/>
              <a:rect l="l" t="t" r="r" b="b"/>
              <a:pathLst>
                <a:path w="2085" h="1990" extrusionOk="0">
                  <a:moveTo>
                    <a:pt x="1006" y="1"/>
                  </a:moveTo>
                  <a:cubicBezTo>
                    <a:pt x="492" y="1"/>
                    <a:pt x="0" y="396"/>
                    <a:pt x="0" y="993"/>
                  </a:cubicBezTo>
                  <a:cubicBezTo>
                    <a:pt x="0" y="1589"/>
                    <a:pt x="492" y="1989"/>
                    <a:pt x="1005" y="1989"/>
                  </a:cubicBezTo>
                  <a:cubicBezTo>
                    <a:pt x="1250" y="1989"/>
                    <a:pt x="1499" y="1899"/>
                    <a:pt x="1703" y="1695"/>
                  </a:cubicBezTo>
                  <a:cubicBezTo>
                    <a:pt x="2084" y="1314"/>
                    <a:pt x="2084" y="683"/>
                    <a:pt x="1703" y="290"/>
                  </a:cubicBezTo>
                  <a:cubicBezTo>
                    <a:pt x="1500" y="90"/>
                    <a:pt x="1250" y="1"/>
                    <a:pt x="1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89400" y="269322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396"/>
                    <a:pt x="0" y="992"/>
                  </a:cubicBezTo>
                  <a:cubicBezTo>
                    <a:pt x="0" y="1589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-506208" y="2873730"/>
            <a:ext cx="1426663" cy="1412864"/>
            <a:chOff x="468200" y="1667900"/>
            <a:chExt cx="1085575" cy="1075075"/>
          </a:xfrm>
        </p:grpSpPr>
        <p:sp>
          <p:nvSpPr>
            <p:cNvPr id="75" name="Google Shape;75;p2"/>
            <p:cNvSpPr/>
            <p:nvPr/>
          </p:nvSpPr>
          <p:spPr>
            <a:xfrm>
              <a:off x="989100" y="1667900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7" y="1"/>
                  </a:moveTo>
                  <a:cubicBezTo>
                    <a:pt x="489" y="1"/>
                    <a:pt x="0" y="398"/>
                    <a:pt x="0" y="1000"/>
                  </a:cubicBezTo>
                  <a:cubicBezTo>
                    <a:pt x="0" y="1595"/>
                    <a:pt x="488" y="1988"/>
                    <a:pt x="995" y="1988"/>
                  </a:cubicBezTo>
                  <a:cubicBezTo>
                    <a:pt x="1240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062325" y="1741025"/>
              <a:ext cx="51825" cy="49750"/>
            </a:xfrm>
            <a:custGeom>
              <a:avLst/>
              <a:gdLst/>
              <a:ahLst/>
              <a:cxnLst/>
              <a:rect l="l" t="t" r="r" b="b"/>
              <a:pathLst>
                <a:path w="2073" h="1990" extrusionOk="0">
                  <a:moveTo>
                    <a:pt x="997" y="1"/>
                  </a:moveTo>
                  <a:cubicBezTo>
                    <a:pt x="487" y="1"/>
                    <a:pt x="0" y="396"/>
                    <a:pt x="0" y="992"/>
                  </a:cubicBezTo>
                  <a:cubicBezTo>
                    <a:pt x="0" y="1589"/>
                    <a:pt x="487" y="1989"/>
                    <a:pt x="996" y="1989"/>
                  </a:cubicBezTo>
                  <a:cubicBezTo>
                    <a:pt x="1239" y="1989"/>
                    <a:pt x="1487" y="1899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07550" y="174112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34" y="0"/>
                  </a:moveTo>
                  <a:cubicBezTo>
                    <a:pt x="453" y="0"/>
                    <a:pt x="0" y="1072"/>
                    <a:pt x="631" y="1691"/>
                  </a:cubicBezTo>
                  <a:cubicBezTo>
                    <a:pt x="822" y="1887"/>
                    <a:pt x="1075" y="1986"/>
                    <a:pt x="1328" y="1986"/>
                  </a:cubicBezTo>
                  <a:cubicBezTo>
                    <a:pt x="1581" y="1986"/>
                    <a:pt x="1834" y="1887"/>
                    <a:pt x="2024" y="1691"/>
                  </a:cubicBezTo>
                  <a:cubicBezTo>
                    <a:pt x="2655" y="1072"/>
                    <a:pt x="2215" y="0"/>
                    <a:pt x="1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5850" y="18145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0907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6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82300" y="1960875"/>
              <a:ext cx="51800" cy="49725"/>
            </a:xfrm>
            <a:custGeom>
              <a:avLst/>
              <a:gdLst/>
              <a:ahLst/>
              <a:cxnLst/>
              <a:rect l="l" t="t" r="r" b="b"/>
              <a:pathLst>
                <a:path w="2072" h="1989" extrusionOk="0">
                  <a:moveTo>
                    <a:pt x="1001" y="0"/>
                  </a:moveTo>
                  <a:cubicBezTo>
                    <a:pt x="492" y="0"/>
                    <a:pt x="0" y="400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91" y="91"/>
                    <a:pt x="1244" y="0"/>
                    <a:pt x="1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55225" y="2034025"/>
              <a:ext cx="52100" cy="49700"/>
            </a:xfrm>
            <a:custGeom>
              <a:avLst/>
              <a:gdLst/>
              <a:ahLst/>
              <a:cxnLst/>
              <a:rect l="l" t="t" r="r" b="b"/>
              <a:pathLst>
                <a:path w="2084" h="1988" extrusionOk="0">
                  <a:moveTo>
                    <a:pt x="996" y="1"/>
                  </a:moveTo>
                  <a:cubicBezTo>
                    <a:pt x="488" y="1"/>
                    <a:pt x="0" y="397"/>
                    <a:pt x="0" y="1000"/>
                  </a:cubicBezTo>
                  <a:cubicBezTo>
                    <a:pt x="0" y="1594"/>
                    <a:pt x="487" y="1988"/>
                    <a:pt x="995" y="1988"/>
                  </a:cubicBezTo>
                  <a:cubicBezTo>
                    <a:pt x="1240" y="1988"/>
                    <a:pt x="1489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28750" y="21075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501950" y="2180750"/>
              <a:ext cx="51825" cy="49650"/>
            </a:xfrm>
            <a:custGeom>
              <a:avLst/>
              <a:gdLst/>
              <a:ahLst/>
              <a:cxnLst/>
              <a:rect l="l" t="t" r="r" b="b"/>
              <a:pathLst>
                <a:path w="2073" h="1986" extrusionOk="0">
                  <a:moveTo>
                    <a:pt x="990" y="1"/>
                  </a:moveTo>
                  <a:cubicBezTo>
                    <a:pt x="483" y="1"/>
                    <a:pt x="1" y="395"/>
                    <a:pt x="1" y="989"/>
                  </a:cubicBezTo>
                  <a:cubicBezTo>
                    <a:pt x="1" y="1586"/>
                    <a:pt x="487" y="1986"/>
                    <a:pt x="997" y="1986"/>
                  </a:cubicBezTo>
                  <a:cubicBezTo>
                    <a:pt x="1240" y="1986"/>
                    <a:pt x="1488" y="1895"/>
                    <a:pt x="1692" y="1691"/>
                  </a:cubicBezTo>
                  <a:cubicBezTo>
                    <a:pt x="2073" y="1310"/>
                    <a:pt x="2073" y="679"/>
                    <a:pt x="1692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989100" y="18142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5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06292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5850" y="19610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02"/>
                    <a:pt x="2084" y="671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09075" y="2034025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1" y="1"/>
                  </a:moveTo>
                  <a:cubicBezTo>
                    <a:pt x="483" y="1"/>
                    <a:pt x="0" y="397"/>
                    <a:pt x="0" y="1000"/>
                  </a:cubicBezTo>
                  <a:cubicBezTo>
                    <a:pt x="0" y="1594"/>
                    <a:pt x="482" y="1988"/>
                    <a:pt x="989" y="1988"/>
                  </a:cubicBezTo>
                  <a:cubicBezTo>
                    <a:pt x="1234" y="1988"/>
                    <a:pt x="1485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6" y="1"/>
                    <a:pt x="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82300" y="2107250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5" y="0"/>
                  </a:moveTo>
                  <a:cubicBezTo>
                    <a:pt x="487" y="0"/>
                    <a:pt x="0" y="394"/>
                    <a:pt x="0" y="988"/>
                  </a:cubicBezTo>
                  <a:cubicBezTo>
                    <a:pt x="0" y="1591"/>
                    <a:pt x="488" y="1988"/>
                    <a:pt x="996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9" y="92"/>
                    <a:pt x="1240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55525" y="2180750"/>
              <a:ext cx="52100" cy="49725"/>
            </a:xfrm>
            <a:custGeom>
              <a:avLst/>
              <a:gdLst/>
              <a:ahLst/>
              <a:cxnLst/>
              <a:rect l="l" t="t" r="r" b="b"/>
              <a:pathLst>
                <a:path w="2084" h="1989" extrusionOk="0">
                  <a:moveTo>
                    <a:pt x="998" y="1"/>
                  </a:moveTo>
                  <a:cubicBezTo>
                    <a:pt x="487" y="1"/>
                    <a:pt x="0" y="395"/>
                    <a:pt x="0" y="989"/>
                  </a:cubicBezTo>
                  <a:cubicBezTo>
                    <a:pt x="0" y="1592"/>
                    <a:pt x="488" y="1988"/>
                    <a:pt x="1000" y="1988"/>
                  </a:cubicBezTo>
                  <a:cubicBezTo>
                    <a:pt x="1246" y="1988"/>
                    <a:pt x="1498" y="1896"/>
                    <a:pt x="1703" y="1691"/>
                  </a:cubicBezTo>
                  <a:cubicBezTo>
                    <a:pt x="2084" y="1310"/>
                    <a:pt x="2084" y="679"/>
                    <a:pt x="1703" y="298"/>
                  </a:cubicBezTo>
                  <a:cubicBezTo>
                    <a:pt x="1497" y="93"/>
                    <a:pt x="1245" y="1"/>
                    <a:pt x="9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428750" y="22539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42650" y="18145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915575" y="1887575"/>
              <a:ext cx="49725" cy="4972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1001" y="0"/>
                  </a:moveTo>
                  <a:cubicBezTo>
                    <a:pt x="453" y="0"/>
                    <a:pt x="1" y="453"/>
                    <a:pt x="1" y="1000"/>
                  </a:cubicBezTo>
                  <a:cubicBezTo>
                    <a:pt x="1" y="1536"/>
                    <a:pt x="453" y="1988"/>
                    <a:pt x="1001" y="1988"/>
                  </a:cubicBezTo>
                  <a:cubicBezTo>
                    <a:pt x="1548" y="1988"/>
                    <a:pt x="1989" y="1536"/>
                    <a:pt x="1989" y="1000"/>
                  </a:cubicBezTo>
                  <a:cubicBezTo>
                    <a:pt x="1989" y="453"/>
                    <a:pt x="1548" y="0"/>
                    <a:pt x="1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61100" y="188757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22" y="0"/>
                  </a:moveTo>
                  <a:cubicBezTo>
                    <a:pt x="441" y="0"/>
                    <a:pt x="0" y="1072"/>
                    <a:pt x="619" y="1691"/>
                  </a:cubicBezTo>
                  <a:cubicBezTo>
                    <a:pt x="816" y="1887"/>
                    <a:pt x="1072" y="1985"/>
                    <a:pt x="1326" y="1985"/>
                  </a:cubicBezTo>
                  <a:cubicBezTo>
                    <a:pt x="1581" y="1985"/>
                    <a:pt x="1834" y="1887"/>
                    <a:pt x="2024" y="1691"/>
                  </a:cubicBezTo>
                  <a:cubicBezTo>
                    <a:pt x="2655" y="1072"/>
                    <a:pt x="2203" y="0"/>
                    <a:pt x="1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9400" y="19613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62625" y="203432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86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6" y="1985"/>
                    <a:pt x="993" y="1985"/>
                  </a:cubicBezTo>
                  <a:cubicBezTo>
                    <a:pt x="1234" y="1985"/>
                    <a:pt x="1479" y="1894"/>
                    <a:pt x="1679" y="1691"/>
                  </a:cubicBezTo>
                  <a:cubicBezTo>
                    <a:pt x="2072" y="1310"/>
                    <a:pt x="2072" y="678"/>
                    <a:pt x="1679" y="297"/>
                  </a:cubicBezTo>
                  <a:cubicBezTo>
                    <a:pt x="1477" y="92"/>
                    <a:pt x="1229" y="0"/>
                    <a:pt x="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135550" y="21074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90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208775" y="21806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7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282300" y="22542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55525" y="2327275"/>
              <a:ext cx="51800" cy="49750"/>
            </a:xfrm>
            <a:custGeom>
              <a:avLst/>
              <a:gdLst/>
              <a:ahLst/>
              <a:cxnLst/>
              <a:rect l="l" t="t" r="r" b="b"/>
              <a:pathLst>
                <a:path w="2072" h="1990" extrusionOk="0">
                  <a:moveTo>
                    <a:pt x="996" y="1"/>
                  </a:moveTo>
                  <a:cubicBezTo>
                    <a:pt x="486" y="1"/>
                    <a:pt x="0" y="401"/>
                    <a:pt x="0" y="998"/>
                  </a:cubicBezTo>
                  <a:cubicBezTo>
                    <a:pt x="0" y="1595"/>
                    <a:pt x="486" y="1989"/>
                    <a:pt x="996" y="1989"/>
                  </a:cubicBezTo>
                  <a:cubicBezTo>
                    <a:pt x="1239" y="1989"/>
                    <a:pt x="1487" y="1900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87" y="92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42650" y="19607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16175" y="2034325"/>
              <a:ext cx="51825" cy="49625"/>
            </a:xfrm>
            <a:custGeom>
              <a:avLst/>
              <a:gdLst/>
              <a:ahLst/>
              <a:cxnLst/>
              <a:rect l="l" t="t" r="r" b="b"/>
              <a:pathLst>
                <a:path w="2073" h="1985" extrusionOk="0">
                  <a:moveTo>
                    <a:pt x="990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7" y="1985"/>
                    <a:pt x="996" y="1985"/>
                  </a:cubicBezTo>
                  <a:cubicBezTo>
                    <a:pt x="1239" y="1985"/>
                    <a:pt x="1488" y="1894"/>
                    <a:pt x="1691" y="1691"/>
                  </a:cubicBezTo>
                  <a:cubicBezTo>
                    <a:pt x="2072" y="1310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9400" y="21074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062325" y="21806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135550" y="225370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5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209075" y="232727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1" y="1"/>
                  </a:moveTo>
                  <a:cubicBezTo>
                    <a:pt x="492" y="1"/>
                    <a:pt x="0" y="401"/>
                    <a:pt x="0" y="998"/>
                  </a:cubicBezTo>
                  <a:cubicBezTo>
                    <a:pt x="0" y="1595"/>
                    <a:pt x="492" y="1989"/>
                    <a:pt x="1002" y="1989"/>
                  </a:cubicBezTo>
                  <a:cubicBezTo>
                    <a:pt x="1244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2"/>
                    <a:pt x="1244" y="1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82300" y="2400450"/>
              <a:ext cx="51800" cy="49800"/>
            </a:xfrm>
            <a:custGeom>
              <a:avLst/>
              <a:gdLst/>
              <a:ahLst/>
              <a:cxnLst/>
              <a:rect l="l" t="t" r="r" b="b"/>
              <a:pathLst>
                <a:path w="2072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96200" y="1960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2" y="1"/>
                  </a:moveTo>
                  <a:cubicBezTo>
                    <a:pt x="493" y="1"/>
                    <a:pt x="1" y="395"/>
                    <a:pt x="1" y="992"/>
                  </a:cubicBezTo>
                  <a:cubicBezTo>
                    <a:pt x="1" y="1595"/>
                    <a:pt x="489" y="1992"/>
                    <a:pt x="997" y="1992"/>
                  </a:cubicBezTo>
                  <a:cubicBezTo>
                    <a:pt x="1241" y="1992"/>
                    <a:pt x="1490" y="1900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69425" y="20339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14650" y="2034000"/>
              <a:ext cx="66400" cy="49450"/>
            </a:xfrm>
            <a:custGeom>
              <a:avLst/>
              <a:gdLst/>
              <a:ahLst/>
              <a:cxnLst/>
              <a:rect l="l" t="t" r="r" b="b"/>
              <a:pathLst>
                <a:path w="2656" h="1978" extrusionOk="0">
                  <a:moveTo>
                    <a:pt x="1334" y="1"/>
                  </a:moveTo>
                  <a:cubicBezTo>
                    <a:pt x="453" y="1"/>
                    <a:pt x="0" y="1061"/>
                    <a:pt x="631" y="1692"/>
                  </a:cubicBezTo>
                  <a:cubicBezTo>
                    <a:pt x="822" y="1882"/>
                    <a:pt x="1075" y="1977"/>
                    <a:pt x="1329" y="1977"/>
                  </a:cubicBezTo>
                  <a:cubicBezTo>
                    <a:pt x="1584" y="1977"/>
                    <a:pt x="1840" y="1882"/>
                    <a:pt x="2036" y="1692"/>
                  </a:cubicBezTo>
                  <a:cubicBezTo>
                    <a:pt x="2656" y="1061"/>
                    <a:pt x="2215" y="1"/>
                    <a:pt x="1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42950" y="21074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4"/>
                  </a:cubicBezTo>
                  <a:cubicBezTo>
                    <a:pt x="2084" y="1302"/>
                    <a:pt x="2084" y="682"/>
                    <a:pt x="1691" y="290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16175" y="218067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1"/>
                    <a:pt x="2072" y="670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89400" y="2253700"/>
              <a:ext cx="51825" cy="49800"/>
            </a:xfrm>
            <a:custGeom>
              <a:avLst/>
              <a:gdLst/>
              <a:ahLst/>
              <a:cxnLst/>
              <a:rect l="l" t="t" r="r" b="b"/>
              <a:pathLst>
                <a:path w="2073" h="1992" extrusionOk="0">
                  <a:moveTo>
                    <a:pt x="991" y="0"/>
                  </a:moveTo>
                  <a:cubicBezTo>
                    <a:pt x="483" y="0"/>
                    <a:pt x="0" y="397"/>
                    <a:pt x="0" y="1000"/>
                  </a:cubicBezTo>
                  <a:cubicBezTo>
                    <a:pt x="0" y="1597"/>
                    <a:pt x="487" y="1991"/>
                    <a:pt x="997" y="1991"/>
                  </a:cubicBezTo>
                  <a:cubicBezTo>
                    <a:pt x="1239" y="1991"/>
                    <a:pt x="1488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6" y="0"/>
                    <a:pt x="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62625" y="232682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3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3" y="1983"/>
                  </a:cubicBezTo>
                  <a:cubicBezTo>
                    <a:pt x="1234" y="1983"/>
                    <a:pt x="1479" y="1894"/>
                    <a:pt x="1679" y="1694"/>
                  </a:cubicBezTo>
                  <a:cubicBezTo>
                    <a:pt x="2072" y="1313"/>
                    <a:pt x="2072" y="682"/>
                    <a:pt x="1679" y="289"/>
                  </a:cubicBezTo>
                  <a:cubicBezTo>
                    <a:pt x="1479" y="90"/>
                    <a:pt x="1234" y="0"/>
                    <a:pt x="9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5850" y="24004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1000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6" y="1991"/>
                  </a:cubicBezTo>
                  <a:cubicBezTo>
                    <a:pt x="1250" y="1991"/>
                    <a:pt x="1499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6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09075" y="24735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1" y="89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96200" y="21070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2" y="0"/>
                  </a:moveTo>
                  <a:cubicBezTo>
                    <a:pt x="492" y="0"/>
                    <a:pt x="1" y="400"/>
                    <a:pt x="1" y="997"/>
                  </a:cubicBezTo>
                  <a:cubicBezTo>
                    <a:pt x="1" y="1594"/>
                    <a:pt x="493" y="1989"/>
                    <a:pt x="1002" y="1989"/>
                  </a:cubicBezTo>
                  <a:cubicBezTo>
                    <a:pt x="1245" y="1989"/>
                    <a:pt x="1492" y="1899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2" y="91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69725" y="21806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6" y="1984"/>
                  </a:cubicBezTo>
                  <a:cubicBezTo>
                    <a:pt x="1250" y="1984"/>
                    <a:pt x="1500" y="1894"/>
                    <a:pt x="1703" y="1694"/>
                  </a:cubicBezTo>
                  <a:cubicBezTo>
                    <a:pt x="2084" y="1301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42950" y="2253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2" y="1991"/>
                  </a:cubicBezTo>
                  <a:cubicBezTo>
                    <a:pt x="1245" y="1991"/>
                    <a:pt x="1492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16175" y="232682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89400" y="24000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62925" y="24735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7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7" y="89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136150" y="254677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6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49750" y="210725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1"/>
                  </a:moveTo>
                  <a:cubicBezTo>
                    <a:pt x="489" y="1"/>
                    <a:pt x="1" y="397"/>
                    <a:pt x="1" y="1000"/>
                  </a:cubicBezTo>
                  <a:cubicBezTo>
                    <a:pt x="1" y="1597"/>
                    <a:pt x="493" y="1992"/>
                    <a:pt x="1002" y="1992"/>
                  </a:cubicBezTo>
                  <a:cubicBezTo>
                    <a:pt x="1245" y="1992"/>
                    <a:pt x="1492" y="1902"/>
                    <a:pt x="1692" y="1702"/>
                  </a:cubicBezTo>
                  <a:cubicBezTo>
                    <a:pt x="2084" y="1310"/>
                    <a:pt x="2084" y="679"/>
                    <a:pt x="1692" y="298"/>
                  </a:cubicBezTo>
                  <a:cubicBezTo>
                    <a:pt x="1490" y="92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22975" y="2180475"/>
              <a:ext cx="51825" cy="49700"/>
            </a:xfrm>
            <a:custGeom>
              <a:avLst/>
              <a:gdLst/>
              <a:ahLst/>
              <a:cxnLst/>
              <a:rect l="l" t="t" r="r" b="b"/>
              <a:pathLst>
                <a:path w="2073" h="1988" extrusionOk="0">
                  <a:moveTo>
                    <a:pt x="990" y="0"/>
                  </a:moveTo>
                  <a:cubicBezTo>
                    <a:pt x="483" y="0"/>
                    <a:pt x="1" y="394"/>
                    <a:pt x="1" y="988"/>
                  </a:cubicBezTo>
                  <a:cubicBezTo>
                    <a:pt x="1" y="1591"/>
                    <a:pt x="484" y="1987"/>
                    <a:pt x="992" y="1987"/>
                  </a:cubicBezTo>
                  <a:cubicBezTo>
                    <a:pt x="1236" y="1987"/>
                    <a:pt x="1486" y="1896"/>
                    <a:pt x="1691" y="1690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68200" y="2180450"/>
              <a:ext cx="66400" cy="49675"/>
            </a:xfrm>
            <a:custGeom>
              <a:avLst/>
              <a:gdLst/>
              <a:ahLst/>
              <a:cxnLst/>
              <a:rect l="l" t="t" r="r" b="b"/>
              <a:pathLst>
                <a:path w="2656" h="1987" extrusionOk="0">
                  <a:moveTo>
                    <a:pt x="1322" y="1"/>
                  </a:moveTo>
                  <a:cubicBezTo>
                    <a:pt x="441" y="1"/>
                    <a:pt x="1" y="1072"/>
                    <a:pt x="632" y="1691"/>
                  </a:cubicBezTo>
                  <a:cubicBezTo>
                    <a:pt x="822" y="1888"/>
                    <a:pt x="1075" y="1986"/>
                    <a:pt x="1328" y="1986"/>
                  </a:cubicBezTo>
                  <a:cubicBezTo>
                    <a:pt x="1581" y="1986"/>
                    <a:pt x="1834" y="1888"/>
                    <a:pt x="2025" y="1691"/>
                  </a:cubicBezTo>
                  <a:cubicBezTo>
                    <a:pt x="2656" y="1072"/>
                    <a:pt x="2203" y="1"/>
                    <a:pt x="13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96500" y="2253975"/>
              <a:ext cx="51825" cy="49725"/>
            </a:xfrm>
            <a:custGeom>
              <a:avLst/>
              <a:gdLst/>
              <a:ahLst/>
              <a:cxnLst/>
              <a:rect l="l" t="t" r="r" b="b"/>
              <a:pathLst>
                <a:path w="2073" h="1989" extrusionOk="0">
                  <a:moveTo>
                    <a:pt x="990" y="1"/>
                  </a:moveTo>
                  <a:cubicBezTo>
                    <a:pt x="482" y="1"/>
                    <a:pt x="1" y="395"/>
                    <a:pt x="1" y="989"/>
                  </a:cubicBezTo>
                  <a:cubicBezTo>
                    <a:pt x="1" y="1592"/>
                    <a:pt x="484" y="1988"/>
                    <a:pt x="991" y="1988"/>
                  </a:cubicBezTo>
                  <a:cubicBezTo>
                    <a:pt x="1236" y="1988"/>
                    <a:pt x="1486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69425" y="23271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9"/>
                    <a:pt x="1006" y="1989"/>
                  </a:cubicBezTo>
                  <a:cubicBezTo>
                    <a:pt x="1250" y="1989"/>
                    <a:pt x="1500" y="1898"/>
                    <a:pt x="1703" y="1694"/>
                  </a:cubicBezTo>
                  <a:cubicBezTo>
                    <a:pt x="2084" y="1313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42650" y="24003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915875" y="24735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2" y="89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89400" y="2546950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401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5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1"/>
                    <a:pt x="1244" y="1"/>
                    <a:pt x="1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062925" y="2620000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7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49750" y="225360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4"/>
                    <a:pt x="1002" y="1984"/>
                  </a:cubicBezTo>
                  <a:cubicBezTo>
                    <a:pt x="1245" y="1984"/>
                    <a:pt x="1492" y="1894"/>
                    <a:pt x="1692" y="1694"/>
                  </a:cubicBezTo>
                  <a:cubicBezTo>
                    <a:pt x="2084" y="1302"/>
                    <a:pt x="2084" y="682"/>
                    <a:pt x="1692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3275" y="23271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96500" y="24003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1" y="395"/>
                    <a:pt x="1" y="992"/>
                  </a:cubicBezTo>
                  <a:cubicBezTo>
                    <a:pt x="1" y="1589"/>
                    <a:pt x="487" y="1983"/>
                    <a:pt x="997" y="1983"/>
                  </a:cubicBezTo>
                  <a:cubicBezTo>
                    <a:pt x="1240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40" y="0"/>
                    <a:pt x="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69425" y="2473375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0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6" y="1991"/>
                  </a:cubicBezTo>
                  <a:cubicBezTo>
                    <a:pt x="1250" y="1991"/>
                    <a:pt x="1500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42650" y="254657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5" y="1"/>
                  </a:moveTo>
                  <a:cubicBezTo>
                    <a:pt x="488" y="1"/>
                    <a:pt x="1" y="395"/>
                    <a:pt x="1" y="989"/>
                  </a:cubicBezTo>
                  <a:cubicBezTo>
                    <a:pt x="1" y="1591"/>
                    <a:pt x="489" y="1988"/>
                    <a:pt x="997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0" y="1"/>
                    <a:pt x="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916175" y="2620000"/>
              <a:ext cx="52125" cy="49750"/>
            </a:xfrm>
            <a:custGeom>
              <a:avLst/>
              <a:gdLst/>
              <a:ahLst/>
              <a:cxnLst/>
              <a:rect l="l" t="t" r="r" b="b"/>
              <a:pathLst>
                <a:path w="2085" h="1990" extrusionOk="0">
                  <a:moveTo>
                    <a:pt x="1006" y="1"/>
                  </a:moveTo>
                  <a:cubicBezTo>
                    <a:pt x="492" y="1"/>
                    <a:pt x="0" y="396"/>
                    <a:pt x="0" y="993"/>
                  </a:cubicBezTo>
                  <a:cubicBezTo>
                    <a:pt x="0" y="1589"/>
                    <a:pt x="492" y="1989"/>
                    <a:pt x="1005" y="1989"/>
                  </a:cubicBezTo>
                  <a:cubicBezTo>
                    <a:pt x="1250" y="1989"/>
                    <a:pt x="1499" y="1899"/>
                    <a:pt x="1703" y="1695"/>
                  </a:cubicBezTo>
                  <a:cubicBezTo>
                    <a:pt x="2084" y="1314"/>
                    <a:pt x="2084" y="683"/>
                    <a:pt x="1703" y="290"/>
                  </a:cubicBezTo>
                  <a:cubicBezTo>
                    <a:pt x="1500" y="90"/>
                    <a:pt x="1250" y="1"/>
                    <a:pt x="10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89400" y="269322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396"/>
                    <a:pt x="0" y="992"/>
                  </a:cubicBezTo>
                  <a:cubicBezTo>
                    <a:pt x="0" y="1589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2"/>
          <p:cNvGrpSpPr/>
          <p:nvPr/>
        </p:nvGrpSpPr>
        <p:grpSpPr>
          <a:xfrm>
            <a:off x="2509397" y="474265"/>
            <a:ext cx="1826458" cy="526203"/>
            <a:chOff x="7908500" y="272200"/>
            <a:chExt cx="1374000" cy="395850"/>
          </a:xfrm>
        </p:grpSpPr>
        <p:sp>
          <p:nvSpPr>
            <p:cNvPr id="140" name="Google Shape;140;p2"/>
            <p:cNvSpPr/>
            <p:nvPr/>
          </p:nvSpPr>
          <p:spPr>
            <a:xfrm>
              <a:off x="7908800" y="272200"/>
              <a:ext cx="1373700" cy="120275"/>
            </a:xfrm>
            <a:custGeom>
              <a:avLst/>
              <a:gdLst/>
              <a:ahLst/>
              <a:cxnLst/>
              <a:rect l="l" t="t" r="r" b="b"/>
              <a:pathLst>
                <a:path w="54948" h="4811" extrusionOk="0">
                  <a:moveTo>
                    <a:pt x="4202" y="1"/>
                  </a:moveTo>
                  <a:cubicBezTo>
                    <a:pt x="2944" y="1"/>
                    <a:pt x="1680" y="349"/>
                    <a:pt x="560" y="1058"/>
                  </a:cubicBezTo>
                  <a:cubicBezTo>
                    <a:pt x="84" y="1367"/>
                    <a:pt x="0" y="2034"/>
                    <a:pt x="381" y="2462"/>
                  </a:cubicBezTo>
                  <a:cubicBezTo>
                    <a:pt x="567" y="2669"/>
                    <a:pt x="825" y="2778"/>
                    <a:pt x="1084" y="2778"/>
                  </a:cubicBezTo>
                  <a:cubicBezTo>
                    <a:pt x="1258" y="2778"/>
                    <a:pt x="1431" y="2729"/>
                    <a:pt x="1584" y="2629"/>
                  </a:cubicBezTo>
                  <a:cubicBezTo>
                    <a:pt x="2388" y="2126"/>
                    <a:pt x="3297" y="1878"/>
                    <a:pt x="4202" y="1878"/>
                  </a:cubicBezTo>
                  <a:cubicBezTo>
                    <a:pt x="5373" y="1878"/>
                    <a:pt x="6539" y="2293"/>
                    <a:pt x="7466" y="3105"/>
                  </a:cubicBezTo>
                  <a:cubicBezTo>
                    <a:pt x="8752" y="4242"/>
                    <a:pt x="10356" y="4811"/>
                    <a:pt x="11960" y="4811"/>
                  </a:cubicBezTo>
                  <a:cubicBezTo>
                    <a:pt x="13565" y="4811"/>
                    <a:pt x="15169" y="4242"/>
                    <a:pt x="16455" y="3105"/>
                  </a:cubicBezTo>
                  <a:cubicBezTo>
                    <a:pt x="17389" y="2290"/>
                    <a:pt x="18553" y="1882"/>
                    <a:pt x="19716" y="1882"/>
                  </a:cubicBezTo>
                  <a:cubicBezTo>
                    <a:pt x="20878" y="1882"/>
                    <a:pt x="22039" y="2290"/>
                    <a:pt x="22968" y="3105"/>
                  </a:cubicBezTo>
                  <a:cubicBezTo>
                    <a:pt x="24253" y="4242"/>
                    <a:pt x="25861" y="4811"/>
                    <a:pt x="27468" y="4811"/>
                  </a:cubicBezTo>
                  <a:cubicBezTo>
                    <a:pt x="29075" y="4811"/>
                    <a:pt x="30683" y="4242"/>
                    <a:pt x="31969" y="3105"/>
                  </a:cubicBezTo>
                  <a:cubicBezTo>
                    <a:pt x="32897" y="2290"/>
                    <a:pt x="34061" y="1882"/>
                    <a:pt x="35225" y="1882"/>
                  </a:cubicBezTo>
                  <a:cubicBezTo>
                    <a:pt x="36389" y="1882"/>
                    <a:pt x="37553" y="2290"/>
                    <a:pt x="38481" y="3105"/>
                  </a:cubicBezTo>
                  <a:cubicBezTo>
                    <a:pt x="39720" y="4201"/>
                    <a:pt x="41327" y="4808"/>
                    <a:pt x="42982" y="4808"/>
                  </a:cubicBezTo>
                  <a:cubicBezTo>
                    <a:pt x="44637" y="4808"/>
                    <a:pt x="46244" y="4201"/>
                    <a:pt x="47483" y="3105"/>
                  </a:cubicBezTo>
                  <a:cubicBezTo>
                    <a:pt x="48403" y="2293"/>
                    <a:pt x="49565" y="1878"/>
                    <a:pt x="50735" y="1878"/>
                  </a:cubicBezTo>
                  <a:cubicBezTo>
                    <a:pt x="51639" y="1878"/>
                    <a:pt x="52548" y="2126"/>
                    <a:pt x="53352" y="2629"/>
                  </a:cubicBezTo>
                  <a:cubicBezTo>
                    <a:pt x="53510" y="2729"/>
                    <a:pt x="53686" y="2778"/>
                    <a:pt x="53861" y="2778"/>
                  </a:cubicBezTo>
                  <a:cubicBezTo>
                    <a:pt x="54123" y="2778"/>
                    <a:pt x="54381" y="2669"/>
                    <a:pt x="54567" y="2462"/>
                  </a:cubicBezTo>
                  <a:cubicBezTo>
                    <a:pt x="54948" y="2034"/>
                    <a:pt x="54853" y="1367"/>
                    <a:pt x="54376" y="1058"/>
                  </a:cubicBezTo>
                  <a:cubicBezTo>
                    <a:pt x="53256" y="349"/>
                    <a:pt x="51992" y="1"/>
                    <a:pt x="50734" y="1"/>
                  </a:cubicBezTo>
                  <a:cubicBezTo>
                    <a:pt x="49118" y="1"/>
                    <a:pt x="47511" y="576"/>
                    <a:pt x="46232" y="1700"/>
                  </a:cubicBezTo>
                  <a:cubicBezTo>
                    <a:pt x="45304" y="2522"/>
                    <a:pt x="44143" y="2933"/>
                    <a:pt x="42982" y="2933"/>
                  </a:cubicBezTo>
                  <a:cubicBezTo>
                    <a:pt x="41821" y="2933"/>
                    <a:pt x="40660" y="2522"/>
                    <a:pt x="39732" y="1700"/>
                  </a:cubicBezTo>
                  <a:cubicBezTo>
                    <a:pt x="38440" y="569"/>
                    <a:pt x="36832" y="4"/>
                    <a:pt x="35227" y="4"/>
                  </a:cubicBezTo>
                  <a:cubicBezTo>
                    <a:pt x="33621" y="4"/>
                    <a:pt x="32016" y="569"/>
                    <a:pt x="30730" y="1700"/>
                  </a:cubicBezTo>
                  <a:cubicBezTo>
                    <a:pt x="29796" y="2522"/>
                    <a:pt x="28632" y="2933"/>
                    <a:pt x="27470" y="2933"/>
                  </a:cubicBezTo>
                  <a:cubicBezTo>
                    <a:pt x="26307" y="2933"/>
                    <a:pt x="25146" y="2522"/>
                    <a:pt x="24218" y="1700"/>
                  </a:cubicBezTo>
                  <a:cubicBezTo>
                    <a:pt x="22932" y="569"/>
                    <a:pt x="21325" y="4"/>
                    <a:pt x="19717" y="4"/>
                  </a:cubicBezTo>
                  <a:cubicBezTo>
                    <a:pt x="18110" y="4"/>
                    <a:pt x="16502" y="569"/>
                    <a:pt x="15217" y="1700"/>
                  </a:cubicBezTo>
                  <a:cubicBezTo>
                    <a:pt x="14288" y="2522"/>
                    <a:pt x="13124" y="2933"/>
                    <a:pt x="11960" y="2933"/>
                  </a:cubicBezTo>
                  <a:cubicBezTo>
                    <a:pt x="10796" y="2933"/>
                    <a:pt x="9633" y="2522"/>
                    <a:pt x="8704" y="1700"/>
                  </a:cubicBezTo>
                  <a:cubicBezTo>
                    <a:pt x="7425" y="576"/>
                    <a:pt x="5819" y="1"/>
                    <a:pt x="4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908500" y="413300"/>
              <a:ext cx="1374000" cy="120500"/>
            </a:xfrm>
            <a:custGeom>
              <a:avLst/>
              <a:gdLst/>
              <a:ahLst/>
              <a:cxnLst/>
              <a:rect l="l" t="t" r="r" b="b"/>
              <a:pathLst>
                <a:path w="54960" h="4820" extrusionOk="0">
                  <a:moveTo>
                    <a:pt x="4214" y="0"/>
                  </a:moveTo>
                  <a:cubicBezTo>
                    <a:pt x="2956" y="0"/>
                    <a:pt x="1692" y="348"/>
                    <a:pt x="572" y="1057"/>
                  </a:cubicBezTo>
                  <a:cubicBezTo>
                    <a:pt x="96" y="1379"/>
                    <a:pt x="1" y="2045"/>
                    <a:pt x="393" y="2474"/>
                  </a:cubicBezTo>
                  <a:cubicBezTo>
                    <a:pt x="579" y="2681"/>
                    <a:pt x="837" y="2789"/>
                    <a:pt x="1096" y="2789"/>
                  </a:cubicBezTo>
                  <a:cubicBezTo>
                    <a:pt x="1270" y="2789"/>
                    <a:pt x="1443" y="2741"/>
                    <a:pt x="1596" y="2641"/>
                  </a:cubicBezTo>
                  <a:cubicBezTo>
                    <a:pt x="2400" y="2137"/>
                    <a:pt x="3309" y="1889"/>
                    <a:pt x="4214" y="1889"/>
                  </a:cubicBezTo>
                  <a:cubicBezTo>
                    <a:pt x="5385" y="1889"/>
                    <a:pt x="6551" y="2304"/>
                    <a:pt x="7478" y="3117"/>
                  </a:cubicBezTo>
                  <a:cubicBezTo>
                    <a:pt x="8764" y="4248"/>
                    <a:pt x="10368" y="4814"/>
                    <a:pt x="11972" y="4814"/>
                  </a:cubicBezTo>
                  <a:cubicBezTo>
                    <a:pt x="13577" y="4814"/>
                    <a:pt x="15181" y="4248"/>
                    <a:pt x="16467" y="3117"/>
                  </a:cubicBezTo>
                  <a:cubicBezTo>
                    <a:pt x="17401" y="2295"/>
                    <a:pt x="18565" y="1885"/>
                    <a:pt x="19728" y="1885"/>
                  </a:cubicBezTo>
                  <a:cubicBezTo>
                    <a:pt x="20890" y="1885"/>
                    <a:pt x="22051" y="2295"/>
                    <a:pt x="22980" y="3117"/>
                  </a:cubicBezTo>
                  <a:cubicBezTo>
                    <a:pt x="24265" y="4248"/>
                    <a:pt x="25873" y="4814"/>
                    <a:pt x="27480" y="4814"/>
                  </a:cubicBezTo>
                  <a:cubicBezTo>
                    <a:pt x="29087" y="4814"/>
                    <a:pt x="30695" y="4248"/>
                    <a:pt x="31981" y="3117"/>
                  </a:cubicBezTo>
                  <a:cubicBezTo>
                    <a:pt x="32909" y="2295"/>
                    <a:pt x="34073" y="1885"/>
                    <a:pt x="35237" y="1885"/>
                  </a:cubicBezTo>
                  <a:cubicBezTo>
                    <a:pt x="36401" y="1885"/>
                    <a:pt x="37565" y="2295"/>
                    <a:pt x="38493" y="3117"/>
                  </a:cubicBezTo>
                  <a:cubicBezTo>
                    <a:pt x="39732" y="4212"/>
                    <a:pt x="41339" y="4819"/>
                    <a:pt x="42994" y="4819"/>
                  </a:cubicBezTo>
                  <a:cubicBezTo>
                    <a:pt x="44649" y="4819"/>
                    <a:pt x="46256" y="4212"/>
                    <a:pt x="47495" y="3117"/>
                  </a:cubicBezTo>
                  <a:cubicBezTo>
                    <a:pt x="48416" y="2303"/>
                    <a:pt x="49580" y="1884"/>
                    <a:pt x="50752" y="1884"/>
                  </a:cubicBezTo>
                  <a:cubicBezTo>
                    <a:pt x="51655" y="1884"/>
                    <a:pt x="52561" y="2133"/>
                    <a:pt x="53364" y="2641"/>
                  </a:cubicBezTo>
                  <a:cubicBezTo>
                    <a:pt x="53523" y="2737"/>
                    <a:pt x="53701" y="2784"/>
                    <a:pt x="53877" y="2784"/>
                  </a:cubicBezTo>
                  <a:cubicBezTo>
                    <a:pt x="54137" y="2784"/>
                    <a:pt x="54394" y="2680"/>
                    <a:pt x="54579" y="2474"/>
                  </a:cubicBezTo>
                  <a:cubicBezTo>
                    <a:pt x="54960" y="2045"/>
                    <a:pt x="54865" y="1379"/>
                    <a:pt x="54388" y="1057"/>
                  </a:cubicBezTo>
                  <a:cubicBezTo>
                    <a:pt x="53268" y="348"/>
                    <a:pt x="52004" y="0"/>
                    <a:pt x="50746" y="0"/>
                  </a:cubicBezTo>
                  <a:cubicBezTo>
                    <a:pt x="49130" y="0"/>
                    <a:pt x="47523" y="575"/>
                    <a:pt x="46244" y="1700"/>
                  </a:cubicBezTo>
                  <a:cubicBezTo>
                    <a:pt x="45316" y="2522"/>
                    <a:pt x="44155" y="2932"/>
                    <a:pt x="42994" y="2932"/>
                  </a:cubicBezTo>
                  <a:cubicBezTo>
                    <a:pt x="41833" y="2932"/>
                    <a:pt x="40672" y="2522"/>
                    <a:pt x="39744" y="1700"/>
                  </a:cubicBezTo>
                  <a:cubicBezTo>
                    <a:pt x="38452" y="569"/>
                    <a:pt x="36844" y="3"/>
                    <a:pt x="35239" y="3"/>
                  </a:cubicBezTo>
                  <a:cubicBezTo>
                    <a:pt x="33633" y="3"/>
                    <a:pt x="32028" y="569"/>
                    <a:pt x="30742" y="1700"/>
                  </a:cubicBezTo>
                  <a:cubicBezTo>
                    <a:pt x="29808" y="2522"/>
                    <a:pt x="28644" y="2932"/>
                    <a:pt x="27482" y="2932"/>
                  </a:cubicBezTo>
                  <a:cubicBezTo>
                    <a:pt x="26319" y="2932"/>
                    <a:pt x="25158" y="2522"/>
                    <a:pt x="24230" y="1700"/>
                  </a:cubicBezTo>
                  <a:cubicBezTo>
                    <a:pt x="22944" y="569"/>
                    <a:pt x="21337" y="3"/>
                    <a:pt x="19729" y="3"/>
                  </a:cubicBezTo>
                  <a:cubicBezTo>
                    <a:pt x="18122" y="3"/>
                    <a:pt x="16514" y="569"/>
                    <a:pt x="15229" y="1700"/>
                  </a:cubicBezTo>
                  <a:cubicBezTo>
                    <a:pt x="14300" y="2522"/>
                    <a:pt x="13136" y="2932"/>
                    <a:pt x="11972" y="2932"/>
                  </a:cubicBezTo>
                  <a:cubicBezTo>
                    <a:pt x="10808" y="2932"/>
                    <a:pt x="9645" y="2522"/>
                    <a:pt x="8716" y="1700"/>
                  </a:cubicBezTo>
                  <a:cubicBezTo>
                    <a:pt x="7437" y="575"/>
                    <a:pt x="5831" y="0"/>
                    <a:pt x="4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908800" y="547825"/>
              <a:ext cx="1373700" cy="120225"/>
            </a:xfrm>
            <a:custGeom>
              <a:avLst/>
              <a:gdLst/>
              <a:ahLst/>
              <a:cxnLst/>
              <a:rect l="l" t="t" r="r" b="b"/>
              <a:pathLst>
                <a:path w="54948" h="4809" extrusionOk="0">
                  <a:moveTo>
                    <a:pt x="4202" y="1"/>
                  </a:moveTo>
                  <a:cubicBezTo>
                    <a:pt x="2944" y="1"/>
                    <a:pt x="1680" y="349"/>
                    <a:pt x="560" y="1058"/>
                  </a:cubicBezTo>
                  <a:cubicBezTo>
                    <a:pt x="84" y="1367"/>
                    <a:pt x="0" y="2034"/>
                    <a:pt x="381" y="2463"/>
                  </a:cubicBezTo>
                  <a:cubicBezTo>
                    <a:pt x="567" y="2670"/>
                    <a:pt x="825" y="2778"/>
                    <a:pt x="1084" y="2778"/>
                  </a:cubicBezTo>
                  <a:cubicBezTo>
                    <a:pt x="1258" y="2778"/>
                    <a:pt x="1431" y="2730"/>
                    <a:pt x="1584" y="2629"/>
                  </a:cubicBezTo>
                  <a:cubicBezTo>
                    <a:pt x="2388" y="2126"/>
                    <a:pt x="3297" y="1878"/>
                    <a:pt x="4202" y="1878"/>
                  </a:cubicBezTo>
                  <a:cubicBezTo>
                    <a:pt x="5373" y="1878"/>
                    <a:pt x="6539" y="2293"/>
                    <a:pt x="7466" y="3106"/>
                  </a:cubicBezTo>
                  <a:cubicBezTo>
                    <a:pt x="8752" y="4237"/>
                    <a:pt x="10356" y="4802"/>
                    <a:pt x="11960" y="4802"/>
                  </a:cubicBezTo>
                  <a:cubicBezTo>
                    <a:pt x="13565" y="4802"/>
                    <a:pt x="15169" y="4237"/>
                    <a:pt x="16455" y="3106"/>
                  </a:cubicBezTo>
                  <a:cubicBezTo>
                    <a:pt x="17389" y="2284"/>
                    <a:pt x="18553" y="1873"/>
                    <a:pt x="19716" y="1873"/>
                  </a:cubicBezTo>
                  <a:cubicBezTo>
                    <a:pt x="20878" y="1873"/>
                    <a:pt x="22039" y="2284"/>
                    <a:pt x="22968" y="3106"/>
                  </a:cubicBezTo>
                  <a:cubicBezTo>
                    <a:pt x="24253" y="4237"/>
                    <a:pt x="25861" y="4802"/>
                    <a:pt x="27468" y="4802"/>
                  </a:cubicBezTo>
                  <a:cubicBezTo>
                    <a:pt x="29075" y="4802"/>
                    <a:pt x="30683" y="4237"/>
                    <a:pt x="31969" y="3106"/>
                  </a:cubicBezTo>
                  <a:cubicBezTo>
                    <a:pt x="32897" y="2284"/>
                    <a:pt x="34061" y="1873"/>
                    <a:pt x="35225" y="1873"/>
                  </a:cubicBezTo>
                  <a:cubicBezTo>
                    <a:pt x="36389" y="1873"/>
                    <a:pt x="37553" y="2284"/>
                    <a:pt x="38481" y="3106"/>
                  </a:cubicBezTo>
                  <a:cubicBezTo>
                    <a:pt x="39720" y="4201"/>
                    <a:pt x="41327" y="4808"/>
                    <a:pt x="42982" y="4808"/>
                  </a:cubicBezTo>
                  <a:cubicBezTo>
                    <a:pt x="44637" y="4808"/>
                    <a:pt x="46244" y="4201"/>
                    <a:pt x="47483" y="3106"/>
                  </a:cubicBezTo>
                  <a:cubicBezTo>
                    <a:pt x="48403" y="2293"/>
                    <a:pt x="49565" y="1878"/>
                    <a:pt x="50735" y="1878"/>
                  </a:cubicBezTo>
                  <a:cubicBezTo>
                    <a:pt x="51639" y="1878"/>
                    <a:pt x="52548" y="2126"/>
                    <a:pt x="53352" y="2629"/>
                  </a:cubicBezTo>
                  <a:cubicBezTo>
                    <a:pt x="53510" y="2730"/>
                    <a:pt x="53686" y="2778"/>
                    <a:pt x="53861" y="2778"/>
                  </a:cubicBezTo>
                  <a:cubicBezTo>
                    <a:pt x="54123" y="2778"/>
                    <a:pt x="54381" y="2670"/>
                    <a:pt x="54567" y="2463"/>
                  </a:cubicBezTo>
                  <a:cubicBezTo>
                    <a:pt x="54948" y="2034"/>
                    <a:pt x="54853" y="1367"/>
                    <a:pt x="54376" y="1058"/>
                  </a:cubicBezTo>
                  <a:cubicBezTo>
                    <a:pt x="53256" y="349"/>
                    <a:pt x="51992" y="1"/>
                    <a:pt x="50734" y="1"/>
                  </a:cubicBezTo>
                  <a:cubicBezTo>
                    <a:pt x="49118" y="1"/>
                    <a:pt x="47511" y="576"/>
                    <a:pt x="46232" y="1701"/>
                  </a:cubicBezTo>
                  <a:cubicBezTo>
                    <a:pt x="45304" y="2522"/>
                    <a:pt x="44143" y="2933"/>
                    <a:pt x="42982" y="2933"/>
                  </a:cubicBezTo>
                  <a:cubicBezTo>
                    <a:pt x="41821" y="2933"/>
                    <a:pt x="40660" y="2522"/>
                    <a:pt x="39732" y="1701"/>
                  </a:cubicBezTo>
                  <a:cubicBezTo>
                    <a:pt x="38440" y="570"/>
                    <a:pt x="36832" y="4"/>
                    <a:pt x="35227" y="4"/>
                  </a:cubicBezTo>
                  <a:cubicBezTo>
                    <a:pt x="33621" y="4"/>
                    <a:pt x="32016" y="570"/>
                    <a:pt x="30730" y="1701"/>
                  </a:cubicBezTo>
                  <a:cubicBezTo>
                    <a:pt x="29796" y="2522"/>
                    <a:pt x="28632" y="2933"/>
                    <a:pt x="27470" y="2933"/>
                  </a:cubicBezTo>
                  <a:cubicBezTo>
                    <a:pt x="26307" y="2933"/>
                    <a:pt x="25146" y="2522"/>
                    <a:pt x="24218" y="1701"/>
                  </a:cubicBezTo>
                  <a:cubicBezTo>
                    <a:pt x="22932" y="570"/>
                    <a:pt x="21325" y="4"/>
                    <a:pt x="19717" y="4"/>
                  </a:cubicBezTo>
                  <a:cubicBezTo>
                    <a:pt x="18110" y="4"/>
                    <a:pt x="16502" y="570"/>
                    <a:pt x="15217" y="1701"/>
                  </a:cubicBezTo>
                  <a:cubicBezTo>
                    <a:pt x="14288" y="2522"/>
                    <a:pt x="13124" y="2933"/>
                    <a:pt x="11960" y="2933"/>
                  </a:cubicBezTo>
                  <a:cubicBezTo>
                    <a:pt x="10796" y="2933"/>
                    <a:pt x="9633" y="2522"/>
                    <a:pt x="8704" y="1701"/>
                  </a:cubicBezTo>
                  <a:cubicBezTo>
                    <a:pt x="7425" y="576"/>
                    <a:pt x="5819" y="1"/>
                    <a:pt x="4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2"/>
          <p:cNvGrpSpPr/>
          <p:nvPr/>
        </p:nvGrpSpPr>
        <p:grpSpPr>
          <a:xfrm>
            <a:off x="380275" y="-229262"/>
            <a:ext cx="1081431" cy="1081431"/>
            <a:chOff x="1653302" y="685777"/>
            <a:chExt cx="824828" cy="824828"/>
          </a:xfrm>
        </p:grpSpPr>
        <p:sp>
          <p:nvSpPr>
            <p:cNvPr id="144" name="Google Shape;144;p2"/>
            <p:cNvSpPr/>
            <p:nvPr/>
          </p:nvSpPr>
          <p:spPr>
            <a:xfrm>
              <a:off x="1685230" y="717705"/>
              <a:ext cx="792900" cy="792900"/>
            </a:xfrm>
            <a:prstGeom prst="donut">
              <a:avLst>
                <a:gd name="adj" fmla="val 2209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653302" y="685777"/>
              <a:ext cx="792900" cy="792900"/>
            </a:xfrm>
            <a:prstGeom prst="donut">
              <a:avLst>
                <a:gd name="adj" fmla="val 2209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2"/>
          <p:cNvSpPr/>
          <p:nvPr/>
        </p:nvSpPr>
        <p:spPr>
          <a:xfrm>
            <a:off x="1426325" y="4166727"/>
            <a:ext cx="547507" cy="526185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4396813" y="4442725"/>
            <a:ext cx="1178155" cy="1133603"/>
          </a:xfrm>
          <a:custGeom>
            <a:avLst/>
            <a:gdLst/>
            <a:ahLst/>
            <a:cxnLst/>
            <a:rect l="l" t="t" r="r" b="b"/>
            <a:pathLst>
              <a:path w="34695" h="33383" extrusionOk="0">
                <a:moveTo>
                  <a:pt x="18002" y="0"/>
                </a:moveTo>
                <a:cubicBezTo>
                  <a:pt x="11251" y="0"/>
                  <a:pt x="5167" y="4072"/>
                  <a:pt x="2584" y="10311"/>
                </a:cubicBezTo>
                <a:cubicBezTo>
                  <a:pt x="0" y="16538"/>
                  <a:pt x="1429" y="23717"/>
                  <a:pt x="6203" y="28492"/>
                </a:cubicBezTo>
                <a:cubicBezTo>
                  <a:pt x="9397" y="31686"/>
                  <a:pt x="13667" y="33382"/>
                  <a:pt x="18008" y="33382"/>
                </a:cubicBezTo>
                <a:cubicBezTo>
                  <a:pt x="20157" y="33382"/>
                  <a:pt x="22322" y="32967"/>
                  <a:pt x="24384" y="32111"/>
                </a:cubicBezTo>
                <a:cubicBezTo>
                  <a:pt x="30623" y="29528"/>
                  <a:pt x="34695" y="23444"/>
                  <a:pt x="34695" y="16693"/>
                </a:cubicBezTo>
                <a:cubicBezTo>
                  <a:pt x="34683" y="7477"/>
                  <a:pt x="27218" y="0"/>
                  <a:pt x="180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"/>
          <p:cNvSpPr/>
          <p:nvPr/>
        </p:nvSpPr>
        <p:spPr>
          <a:xfrm>
            <a:off x="8437317" y="2398125"/>
            <a:ext cx="706701" cy="1412909"/>
          </a:xfrm>
          <a:custGeom>
            <a:avLst/>
            <a:gdLst/>
            <a:ahLst/>
            <a:cxnLst/>
            <a:rect l="l" t="t" r="r" b="b"/>
            <a:pathLst>
              <a:path w="20111" h="40208" extrusionOk="0">
                <a:moveTo>
                  <a:pt x="20111" y="0"/>
                </a:moveTo>
                <a:lnTo>
                  <a:pt x="1" y="20110"/>
                </a:lnTo>
                <a:lnTo>
                  <a:pt x="20111" y="40208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8916790" y="3200984"/>
            <a:ext cx="122217" cy="104612"/>
          </a:xfrm>
          <a:custGeom>
            <a:avLst/>
            <a:gdLst/>
            <a:ahLst/>
            <a:cxnLst/>
            <a:rect l="l" t="t" r="r" b="b"/>
            <a:pathLst>
              <a:path w="3478" h="2977" extrusionOk="0">
                <a:moveTo>
                  <a:pt x="1989" y="584"/>
                </a:moveTo>
                <a:cubicBezTo>
                  <a:pt x="2489" y="584"/>
                  <a:pt x="2882" y="989"/>
                  <a:pt x="2882" y="1477"/>
                </a:cubicBezTo>
                <a:cubicBezTo>
                  <a:pt x="2882" y="2016"/>
                  <a:pt x="2441" y="2376"/>
                  <a:pt x="1983" y="2376"/>
                </a:cubicBezTo>
                <a:cubicBezTo>
                  <a:pt x="1763" y="2376"/>
                  <a:pt x="1539" y="2293"/>
                  <a:pt x="1358" y="2108"/>
                </a:cubicBezTo>
                <a:cubicBezTo>
                  <a:pt x="798" y="1548"/>
                  <a:pt x="1191" y="584"/>
                  <a:pt x="1989" y="584"/>
                </a:cubicBezTo>
                <a:close/>
                <a:moveTo>
                  <a:pt x="1984" y="0"/>
                </a:moveTo>
                <a:cubicBezTo>
                  <a:pt x="1618" y="0"/>
                  <a:pt x="1245" y="136"/>
                  <a:pt x="941" y="441"/>
                </a:cubicBezTo>
                <a:cubicBezTo>
                  <a:pt x="1" y="1370"/>
                  <a:pt x="667" y="2977"/>
                  <a:pt x="1989" y="2977"/>
                </a:cubicBezTo>
                <a:cubicBezTo>
                  <a:pt x="2810" y="2977"/>
                  <a:pt x="3477" y="2310"/>
                  <a:pt x="3477" y="1489"/>
                </a:cubicBezTo>
                <a:cubicBezTo>
                  <a:pt x="3477" y="595"/>
                  <a:pt x="2747" y="0"/>
                  <a:pt x="19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"/>
          <p:cNvSpPr/>
          <p:nvPr/>
        </p:nvSpPr>
        <p:spPr>
          <a:xfrm rot="-5400000">
            <a:off x="8009850" y="-331625"/>
            <a:ext cx="367200" cy="190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7168800" y="539425"/>
            <a:ext cx="804875" cy="395875"/>
            <a:chOff x="583100" y="2948450"/>
            <a:chExt cx="804875" cy="395875"/>
          </a:xfrm>
        </p:grpSpPr>
        <p:sp>
          <p:nvSpPr>
            <p:cNvPr id="152" name="Google Shape;152;p2"/>
            <p:cNvSpPr/>
            <p:nvPr/>
          </p:nvSpPr>
          <p:spPr>
            <a:xfrm>
              <a:off x="583100" y="2948450"/>
              <a:ext cx="46750" cy="39875"/>
            </a:xfrm>
            <a:custGeom>
              <a:avLst/>
              <a:gdLst/>
              <a:ahLst/>
              <a:cxnLst/>
              <a:rect l="l" t="t" r="r" b="b"/>
              <a:pathLst>
                <a:path w="1870" h="1595" extrusionOk="0">
                  <a:moveTo>
                    <a:pt x="1072" y="142"/>
                  </a:moveTo>
                  <a:cubicBezTo>
                    <a:pt x="1429" y="142"/>
                    <a:pt x="1727" y="427"/>
                    <a:pt x="1727" y="797"/>
                  </a:cubicBezTo>
                  <a:cubicBezTo>
                    <a:pt x="1727" y="1192"/>
                    <a:pt x="1405" y="1456"/>
                    <a:pt x="1067" y="1456"/>
                  </a:cubicBezTo>
                  <a:cubicBezTo>
                    <a:pt x="907" y="1456"/>
                    <a:pt x="742" y="1395"/>
                    <a:pt x="608" y="1261"/>
                  </a:cubicBezTo>
                  <a:cubicBezTo>
                    <a:pt x="191" y="844"/>
                    <a:pt x="489" y="142"/>
                    <a:pt x="1072" y="142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4"/>
                    <a:pt x="512" y="237"/>
                  </a:cubicBezTo>
                  <a:cubicBezTo>
                    <a:pt x="0" y="737"/>
                    <a:pt x="358" y="1594"/>
                    <a:pt x="1072" y="1594"/>
                  </a:cubicBezTo>
                  <a:cubicBezTo>
                    <a:pt x="1512" y="1582"/>
                    <a:pt x="1858" y="1237"/>
                    <a:pt x="1870" y="797"/>
                  </a:cubicBezTo>
                  <a:cubicBezTo>
                    <a:pt x="1862" y="315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09600" y="2948450"/>
              <a:ext cx="46450" cy="39875"/>
            </a:xfrm>
            <a:custGeom>
              <a:avLst/>
              <a:gdLst/>
              <a:ahLst/>
              <a:cxnLst/>
              <a:rect l="l" t="t" r="r" b="b"/>
              <a:pathLst>
                <a:path w="1858" h="1595" extrusionOk="0">
                  <a:moveTo>
                    <a:pt x="1060" y="142"/>
                  </a:moveTo>
                  <a:cubicBezTo>
                    <a:pt x="1429" y="142"/>
                    <a:pt x="1715" y="427"/>
                    <a:pt x="1727" y="797"/>
                  </a:cubicBezTo>
                  <a:cubicBezTo>
                    <a:pt x="1727" y="1192"/>
                    <a:pt x="1399" y="1456"/>
                    <a:pt x="1059" y="1456"/>
                  </a:cubicBezTo>
                  <a:cubicBezTo>
                    <a:pt x="896" y="1456"/>
                    <a:pt x="730" y="1395"/>
                    <a:pt x="596" y="1261"/>
                  </a:cubicBezTo>
                  <a:cubicBezTo>
                    <a:pt x="179" y="844"/>
                    <a:pt x="477" y="142"/>
                    <a:pt x="1060" y="142"/>
                  </a:cubicBezTo>
                  <a:close/>
                  <a:moveTo>
                    <a:pt x="1061" y="1"/>
                  </a:moveTo>
                  <a:cubicBezTo>
                    <a:pt x="864" y="1"/>
                    <a:pt x="663" y="74"/>
                    <a:pt x="501" y="237"/>
                  </a:cubicBezTo>
                  <a:cubicBezTo>
                    <a:pt x="1" y="737"/>
                    <a:pt x="358" y="1594"/>
                    <a:pt x="1060" y="1594"/>
                  </a:cubicBezTo>
                  <a:cubicBezTo>
                    <a:pt x="1501" y="1582"/>
                    <a:pt x="1858" y="1237"/>
                    <a:pt x="1858" y="797"/>
                  </a:cubicBezTo>
                  <a:cubicBezTo>
                    <a:pt x="1858" y="315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835800" y="2948450"/>
              <a:ext cx="46775" cy="39875"/>
            </a:xfrm>
            <a:custGeom>
              <a:avLst/>
              <a:gdLst/>
              <a:ahLst/>
              <a:cxnLst/>
              <a:rect l="l" t="t" r="r" b="b"/>
              <a:pathLst>
                <a:path w="1871" h="1595" extrusionOk="0">
                  <a:moveTo>
                    <a:pt x="1072" y="142"/>
                  </a:moveTo>
                  <a:cubicBezTo>
                    <a:pt x="1430" y="142"/>
                    <a:pt x="1727" y="427"/>
                    <a:pt x="1727" y="797"/>
                  </a:cubicBezTo>
                  <a:cubicBezTo>
                    <a:pt x="1727" y="1192"/>
                    <a:pt x="1405" y="1456"/>
                    <a:pt x="1068" y="1456"/>
                  </a:cubicBezTo>
                  <a:cubicBezTo>
                    <a:pt x="907" y="1456"/>
                    <a:pt x="743" y="1395"/>
                    <a:pt x="608" y="1261"/>
                  </a:cubicBezTo>
                  <a:cubicBezTo>
                    <a:pt x="191" y="844"/>
                    <a:pt x="489" y="142"/>
                    <a:pt x="1072" y="142"/>
                  </a:cubicBezTo>
                  <a:close/>
                  <a:moveTo>
                    <a:pt x="1070" y="1"/>
                  </a:moveTo>
                  <a:cubicBezTo>
                    <a:pt x="875" y="1"/>
                    <a:pt x="676" y="74"/>
                    <a:pt x="513" y="237"/>
                  </a:cubicBezTo>
                  <a:cubicBezTo>
                    <a:pt x="1" y="737"/>
                    <a:pt x="358" y="1594"/>
                    <a:pt x="1072" y="1594"/>
                  </a:cubicBezTo>
                  <a:cubicBezTo>
                    <a:pt x="1513" y="1582"/>
                    <a:pt x="1858" y="1237"/>
                    <a:pt x="1870" y="797"/>
                  </a:cubicBezTo>
                  <a:cubicBezTo>
                    <a:pt x="1862" y="315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962300" y="2948450"/>
              <a:ext cx="46475" cy="39875"/>
            </a:xfrm>
            <a:custGeom>
              <a:avLst/>
              <a:gdLst/>
              <a:ahLst/>
              <a:cxnLst/>
              <a:rect l="l" t="t" r="r" b="b"/>
              <a:pathLst>
                <a:path w="1859" h="1595" extrusionOk="0">
                  <a:moveTo>
                    <a:pt x="1061" y="142"/>
                  </a:moveTo>
                  <a:cubicBezTo>
                    <a:pt x="1430" y="142"/>
                    <a:pt x="1715" y="427"/>
                    <a:pt x="1727" y="797"/>
                  </a:cubicBezTo>
                  <a:cubicBezTo>
                    <a:pt x="1727" y="1192"/>
                    <a:pt x="1400" y="1456"/>
                    <a:pt x="1059" y="1456"/>
                  </a:cubicBezTo>
                  <a:cubicBezTo>
                    <a:pt x="896" y="1456"/>
                    <a:pt x="731" y="1395"/>
                    <a:pt x="596" y="1261"/>
                  </a:cubicBezTo>
                  <a:cubicBezTo>
                    <a:pt x="180" y="844"/>
                    <a:pt x="477" y="142"/>
                    <a:pt x="1061" y="142"/>
                  </a:cubicBezTo>
                  <a:close/>
                  <a:moveTo>
                    <a:pt x="1061" y="1"/>
                  </a:moveTo>
                  <a:cubicBezTo>
                    <a:pt x="865" y="1"/>
                    <a:pt x="664" y="74"/>
                    <a:pt x="501" y="237"/>
                  </a:cubicBezTo>
                  <a:cubicBezTo>
                    <a:pt x="1" y="737"/>
                    <a:pt x="358" y="1594"/>
                    <a:pt x="1061" y="1594"/>
                  </a:cubicBezTo>
                  <a:cubicBezTo>
                    <a:pt x="1501" y="1582"/>
                    <a:pt x="1858" y="1237"/>
                    <a:pt x="1858" y="797"/>
                  </a:cubicBezTo>
                  <a:cubicBezTo>
                    <a:pt x="1858" y="315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088525" y="2948450"/>
              <a:ext cx="46750" cy="39875"/>
            </a:xfrm>
            <a:custGeom>
              <a:avLst/>
              <a:gdLst/>
              <a:ahLst/>
              <a:cxnLst/>
              <a:rect l="l" t="t" r="r" b="b"/>
              <a:pathLst>
                <a:path w="1870" h="1595" extrusionOk="0">
                  <a:moveTo>
                    <a:pt x="1072" y="142"/>
                  </a:moveTo>
                  <a:cubicBezTo>
                    <a:pt x="1429" y="142"/>
                    <a:pt x="1727" y="427"/>
                    <a:pt x="1727" y="797"/>
                  </a:cubicBezTo>
                  <a:cubicBezTo>
                    <a:pt x="1727" y="1192"/>
                    <a:pt x="1405" y="1456"/>
                    <a:pt x="1067" y="1456"/>
                  </a:cubicBezTo>
                  <a:cubicBezTo>
                    <a:pt x="906" y="1456"/>
                    <a:pt x="742" y="1395"/>
                    <a:pt x="607" y="1261"/>
                  </a:cubicBezTo>
                  <a:cubicBezTo>
                    <a:pt x="191" y="844"/>
                    <a:pt x="488" y="142"/>
                    <a:pt x="1072" y="142"/>
                  </a:cubicBezTo>
                  <a:close/>
                  <a:moveTo>
                    <a:pt x="1070" y="1"/>
                  </a:moveTo>
                  <a:cubicBezTo>
                    <a:pt x="874" y="1"/>
                    <a:pt x="675" y="74"/>
                    <a:pt x="512" y="237"/>
                  </a:cubicBezTo>
                  <a:cubicBezTo>
                    <a:pt x="0" y="737"/>
                    <a:pt x="357" y="1594"/>
                    <a:pt x="1072" y="1594"/>
                  </a:cubicBezTo>
                  <a:cubicBezTo>
                    <a:pt x="1512" y="1582"/>
                    <a:pt x="1858" y="1237"/>
                    <a:pt x="1869" y="797"/>
                  </a:cubicBezTo>
                  <a:cubicBezTo>
                    <a:pt x="1861" y="315"/>
                    <a:pt x="1474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215025" y="2948450"/>
              <a:ext cx="46450" cy="39875"/>
            </a:xfrm>
            <a:custGeom>
              <a:avLst/>
              <a:gdLst/>
              <a:ahLst/>
              <a:cxnLst/>
              <a:rect l="l" t="t" r="r" b="b"/>
              <a:pathLst>
                <a:path w="1858" h="1595" extrusionOk="0">
                  <a:moveTo>
                    <a:pt x="1060" y="142"/>
                  </a:moveTo>
                  <a:cubicBezTo>
                    <a:pt x="1429" y="142"/>
                    <a:pt x="1715" y="427"/>
                    <a:pt x="1727" y="797"/>
                  </a:cubicBezTo>
                  <a:cubicBezTo>
                    <a:pt x="1727" y="1192"/>
                    <a:pt x="1399" y="1456"/>
                    <a:pt x="1058" y="1456"/>
                  </a:cubicBezTo>
                  <a:cubicBezTo>
                    <a:pt x="896" y="1456"/>
                    <a:pt x="730" y="1395"/>
                    <a:pt x="596" y="1261"/>
                  </a:cubicBezTo>
                  <a:cubicBezTo>
                    <a:pt x="179" y="844"/>
                    <a:pt x="477" y="142"/>
                    <a:pt x="1060" y="142"/>
                  </a:cubicBezTo>
                  <a:close/>
                  <a:moveTo>
                    <a:pt x="1061" y="1"/>
                  </a:moveTo>
                  <a:cubicBezTo>
                    <a:pt x="864" y="1"/>
                    <a:pt x="663" y="74"/>
                    <a:pt x="500" y="237"/>
                  </a:cubicBezTo>
                  <a:cubicBezTo>
                    <a:pt x="0" y="737"/>
                    <a:pt x="358" y="1594"/>
                    <a:pt x="1060" y="1594"/>
                  </a:cubicBezTo>
                  <a:cubicBezTo>
                    <a:pt x="1501" y="1582"/>
                    <a:pt x="1858" y="1237"/>
                    <a:pt x="1858" y="797"/>
                  </a:cubicBezTo>
                  <a:cubicBezTo>
                    <a:pt x="1858" y="315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341225" y="2948450"/>
              <a:ext cx="46750" cy="39875"/>
            </a:xfrm>
            <a:custGeom>
              <a:avLst/>
              <a:gdLst/>
              <a:ahLst/>
              <a:cxnLst/>
              <a:rect l="l" t="t" r="r" b="b"/>
              <a:pathLst>
                <a:path w="1870" h="1595" extrusionOk="0">
                  <a:moveTo>
                    <a:pt x="1072" y="142"/>
                  </a:moveTo>
                  <a:cubicBezTo>
                    <a:pt x="1429" y="142"/>
                    <a:pt x="1727" y="427"/>
                    <a:pt x="1727" y="797"/>
                  </a:cubicBezTo>
                  <a:cubicBezTo>
                    <a:pt x="1727" y="1192"/>
                    <a:pt x="1405" y="1456"/>
                    <a:pt x="1068" y="1456"/>
                  </a:cubicBezTo>
                  <a:cubicBezTo>
                    <a:pt x="907" y="1456"/>
                    <a:pt x="742" y="1395"/>
                    <a:pt x="608" y="1261"/>
                  </a:cubicBezTo>
                  <a:cubicBezTo>
                    <a:pt x="191" y="844"/>
                    <a:pt x="489" y="142"/>
                    <a:pt x="1072" y="142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4"/>
                    <a:pt x="513" y="237"/>
                  </a:cubicBezTo>
                  <a:cubicBezTo>
                    <a:pt x="1" y="737"/>
                    <a:pt x="358" y="1594"/>
                    <a:pt x="1072" y="1594"/>
                  </a:cubicBezTo>
                  <a:cubicBezTo>
                    <a:pt x="1513" y="1582"/>
                    <a:pt x="1858" y="1237"/>
                    <a:pt x="1870" y="797"/>
                  </a:cubicBezTo>
                  <a:cubicBezTo>
                    <a:pt x="1862" y="315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83100" y="3067100"/>
              <a:ext cx="46750" cy="39975"/>
            </a:xfrm>
            <a:custGeom>
              <a:avLst/>
              <a:gdLst/>
              <a:ahLst/>
              <a:cxnLst/>
              <a:rect l="l" t="t" r="r" b="b"/>
              <a:pathLst>
                <a:path w="1870" h="1599" extrusionOk="0">
                  <a:moveTo>
                    <a:pt x="1072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27" y="1196"/>
                    <a:pt x="1399" y="1460"/>
                    <a:pt x="1062" y="1460"/>
                  </a:cubicBezTo>
                  <a:cubicBezTo>
                    <a:pt x="901" y="1460"/>
                    <a:pt x="738" y="1400"/>
                    <a:pt x="608" y="1265"/>
                  </a:cubicBezTo>
                  <a:cubicBezTo>
                    <a:pt x="191" y="849"/>
                    <a:pt x="489" y="146"/>
                    <a:pt x="1072" y="146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5"/>
                    <a:pt x="512" y="242"/>
                  </a:cubicBezTo>
                  <a:cubicBezTo>
                    <a:pt x="0" y="742"/>
                    <a:pt x="358" y="1599"/>
                    <a:pt x="1072" y="1599"/>
                  </a:cubicBezTo>
                  <a:cubicBezTo>
                    <a:pt x="1512" y="1587"/>
                    <a:pt x="1858" y="1242"/>
                    <a:pt x="1870" y="801"/>
                  </a:cubicBezTo>
                  <a:cubicBezTo>
                    <a:pt x="1870" y="320"/>
                    <a:pt x="1480" y="0"/>
                    <a:pt x="1073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09600" y="3067100"/>
              <a:ext cx="46450" cy="39975"/>
            </a:xfrm>
            <a:custGeom>
              <a:avLst/>
              <a:gdLst/>
              <a:ahLst/>
              <a:cxnLst/>
              <a:rect l="l" t="t" r="r" b="b"/>
              <a:pathLst>
                <a:path w="1858" h="1599" extrusionOk="0">
                  <a:moveTo>
                    <a:pt x="1060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19" y="1196"/>
                    <a:pt x="1394" y="1460"/>
                    <a:pt x="1056" y="1460"/>
                  </a:cubicBezTo>
                  <a:cubicBezTo>
                    <a:pt x="895" y="1460"/>
                    <a:pt x="730" y="1400"/>
                    <a:pt x="596" y="1265"/>
                  </a:cubicBezTo>
                  <a:cubicBezTo>
                    <a:pt x="179" y="849"/>
                    <a:pt x="477" y="146"/>
                    <a:pt x="1060" y="146"/>
                  </a:cubicBezTo>
                  <a:close/>
                  <a:moveTo>
                    <a:pt x="1061" y="0"/>
                  </a:moveTo>
                  <a:cubicBezTo>
                    <a:pt x="864" y="0"/>
                    <a:pt x="663" y="75"/>
                    <a:pt x="501" y="242"/>
                  </a:cubicBezTo>
                  <a:cubicBezTo>
                    <a:pt x="1" y="742"/>
                    <a:pt x="358" y="1599"/>
                    <a:pt x="1060" y="1599"/>
                  </a:cubicBezTo>
                  <a:cubicBezTo>
                    <a:pt x="1501" y="1587"/>
                    <a:pt x="1858" y="1242"/>
                    <a:pt x="1858" y="801"/>
                  </a:cubicBezTo>
                  <a:cubicBezTo>
                    <a:pt x="1858" y="320"/>
                    <a:pt x="1468" y="0"/>
                    <a:pt x="106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35800" y="3067100"/>
              <a:ext cx="46775" cy="39975"/>
            </a:xfrm>
            <a:custGeom>
              <a:avLst/>
              <a:gdLst/>
              <a:ahLst/>
              <a:cxnLst/>
              <a:rect l="l" t="t" r="r" b="b"/>
              <a:pathLst>
                <a:path w="1871" h="1599" extrusionOk="0">
                  <a:moveTo>
                    <a:pt x="1072" y="146"/>
                  </a:moveTo>
                  <a:cubicBezTo>
                    <a:pt x="1430" y="146"/>
                    <a:pt x="1727" y="432"/>
                    <a:pt x="1727" y="801"/>
                  </a:cubicBezTo>
                  <a:cubicBezTo>
                    <a:pt x="1727" y="1196"/>
                    <a:pt x="1400" y="1460"/>
                    <a:pt x="1063" y="1460"/>
                  </a:cubicBezTo>
                  <a:cubicBezTo>
                    <a:pt x="902" y="1460"/>
                    <a:pt x="739" y="1400"/>
                    <a:pt x="608" y="1265"/>
                  </a:cubicBezTo>
                  <a:cubicBezTo>
                    <a:pt x="191" y="849"/>
                    <a:pt x="489" y="146"/>
                    <a:pt x="1072" y="146"/>
                  </a:cubicBezTo>
                  <a:close/>
                  <a:moveTo>
                    <a:pt x="1073" y="0"/>
                  </a:moveTo>
                  <a:cubicBezTo>
                    <a:pt x="876" y="0"/>
                    <a:pt x="676" y="75"/>
                    <a:pt x="513" y="242"/>
                  </a:cubicBezTo>
                  <a:cubicBezTo>
                    <a:pt x="1" y="742"/>
                    <a:pt x="358" y="1599"/>
                    <a:pt x="1072" y="1599"/>
                  </a:cubicBezTo>
                  <a:cubicBezTo>
                    <a:pt x="1513" y="1587"/>
                    <a:pt x="1858" y="1242"/>
                    <a:pt x="1870" y="801"/>
                  </a:cubicBezTo>
                  <a:cubicBezTo>
                    <a:pt x="1870" y="320"/>
                    <a:pt x="1480" y="0"/>
                    <a:pt x="1073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62300" y="3067100"/>
              <a:ext cx="46475" cy="39975"/>
            </a:xfrm>
            <a:custGeom>
              <a:avLst/>
              <a:gdLst/>
              <a:ahLst/>
              <a:cxnLst/>
              <a:rect l="l" t="t" r="r" b="b"/>
              <a:pathLst>
                <a:path w="1859" h="1599" extrusionOk="0">
                  <a:moveTo>
                    <a:pt x="1061" y="146"/>
                  </a:moveTo>
                  <a:cubicBezTo>
                    <a:pt x="1430" y="146"/>
                    <a:pt x="1727" y="432"/>
                    <a:pt x="1727" y="801"/>
                  </a:cubicBezTo>
                  <a:cubicBezTo>
                    <a:pt x="1719" y="1196"/>
                    <a:pt x="1395" y="1460"/>
                    <a:pt x="1056" y="1460"/>
                  </a:cubicBezTo>
                  <a:cubicBezTo>
                    <a:pt x="895" y="1460"/>
                    <a:pt x="731" y="1400"/>
                    <a:pt x="596" y="1265"/>
                  </a:cubicBezTo>
                  <a:cubicBezTo>
                    <a:pt x="180" y="849"/>
                    <a:pt x="477" y="146"/>
                    <a:pt x="1061" y="146"/>
                  </a:cubicBezTo>
                  <a:close/>
                  <a:moveTo>
                    <a:pt x="1061" y="0"/>
                  </a:moveTo>
                  <a:cubicBezTo>
                    <a:pt x="865" y="0"/>
                    <a:pt x="664" y="75"/>
                    <a:pt x="501" y="242"/>
                  </a:cubicBezTo>
                  <a:cubicBezTo>
                    <a:pt x="1" y="742"/>
                    <a:pt x="358" y="1599"/>
                    <a:pt x="1061" y="1599"/>
                  </a:cubicBezTo>
                  <a:cubicBezTo>
                    <a:pt x="1501" y="1587"/>
                    <a:pt x="1858" y="1242"/>
                    <a:pt x="1858" y="801"/>
                  </a:cubicBezTo>
                  <a:cubicBezTo>
                    <a:pt x="1858" y="320"/>
                    <a:pt x="1469" y="0"/>
                    <a:pt x="106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088525" y="3067100"/>
              <a:ext cx="46750" cy="39975"/>
            </a:xfrm>
            <a:custGeom>
              <a:avLst/>
              <a:gdLst/>
              <a:ahLst/>
              <a:cxnLst/>
              <a:rect l="l" t="t" r="r" b="b"/>
              <a:pathLst>
                <a:path w="1870" h="1599" extrusionOk="0">
                  <a:moveTo>
                    <a:pt x="1072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27" y="1196"/>
                    <a:pt x="1399" y="1460"/>
                    <a:pt x="1062" y="1460"/>
                  </a:cubicBezTo>
                  <a:cubicBezTo>
                    <a:pt x="901" y="1460"/>
                    <a:pt x="738" y="1400"/>
                    <a:pt x="607" y="1265"/>
                  </a:cubicBezTo>
                  <a:cubicBezTo>
                    <a:pt x="191" y="849"/>
                    <a:pt x="488" y="146"/>
                    <a:pt x="1072" y="146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5"/>
                    <a:pt x="512" y="242"/>
                  </a:cubicBezTo>
                  <a:cubicBezTo>
                    <a:pt x="0" y="742"/>
                    <a:pt x="357" y="1599"/>
                    <a:pt x="1072" y="1599"/>
                  </a:cubicBezTo>
                  <a:cubicBezTo>
                    <a:pt x="1512" y="1587"/>
                    <a:pt x="1858" y="1242"/>
                    <a:pt x="1869" y="801"/>
                  </a:cubicBezTo>
                  <a:cubicBezTo>
                    <a:pt x="1869" y="320"/>
                    <a:pt x="1480" y="0"/>
                    <a:pt x="1073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215025" y="3067100"/>
              <a:ext cx="46450" cy="39975"/>
            </a:xfrm>
            <a:custGeom>
              <a:avLst/>
              <a:gdLst/>
              <a:ahLst/>
              <a:cxnLst/>
              <a:rect l="l" t="t" r="r" b="b"/>
              <a:pathLst>
                <a:path w="1858" h="1599" extrusionOk="0">
                  <a:moveTo>
                    <a:pt x="1060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19" y="1196"/>
                    <a:pt x="1394" y="1460"/>
                    <a:pt x="1056" y="1460"/>
                  </a:cubicBezTo>
                  <a:cubicBezTo>
                    <a:pt x="895" y="1460"/>
                    <a:pt x="730" y="1400"/>
                    <a:pt x="596" y="1265"/>
                  </a:cubicBezTo>
                  <a:cubicBezTo>
                    <a:pt x="179" y="849"/>
                    <a:pt x="477" y="146"/>
                    <a:pt x="1060" y="146"/>
                  </a:cubicBezTo>
                  <a:close/>
                  <a:moveTo>
                    <a:pt x="1061" y="0"/>
                  </a:moveTo>
                  <a:cubicBezTo>
                    <a:pt x="864" y="0"/>
                    <a:pt x="663" y="75"/>
                    <a:pt x="500" y="242"/>
                  </a:cubicBezTo>
                  <a:cubicBezTo>
                    <a:pt x="0" y="742"/>
                    <a:pt x="358" y="1599"/>
                    <a:pt x="1060" y="1599"/>
                  </a:cubicBezTo>
                  <a:cubicBezTo>
                    <a:pt x="1501" y="1587"/>
                    <a:pt x="1858" y="1242"/>
                    <a:pt x="1858" y="801"/>
                  </a:cubicBezTo>
                  <a:cubicBezTo>
                    <a:pt x="1858" y="320"/>
                    <a:pt x="1468" y="0"/>
                    <a:pt x="106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341225" y="3067100"/>
              <a:ext cx="46750" cy="39975"/>
            </a:xfrm>
            <a:custGeom>
              <a:avLst/>
              <a:gdLst/>
              <a:ahLst/>
              <a:cxnLst/>
              <a:rect l="l" t="t" r="r" b="b"/>
              <a:pathLst>
                <a:path w="1870" h="1599" extrusionOk="0">
                  <a:moveTo>
                    <a:pt x="1072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27" y="1196"/>
                    <a:pt x="1400" y="1460"/>
                    <a:pt x="1062" y="1460"/>
                  </a:cubicBezTo>
                  <a:cubicBezTo>
                    <a:pt x="902" y="1460"/>
                    <a:pt x="739" y="1400"/>
                    <a:pt x="608" y="1265"/>
                  </a:cubicBezTo>
                  <a:cubicBezTo>
                    <a:pt x="191" y="849"/>
                    <a:pt x="489" y="146"/>
                    <a:pt x="1072" y="146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5"/>
                    <a:pt x="513" y="242"/>
                  </a:cubicBezTo>
                  <a:cubicBezTo>
                    <a:pt x="1" y="742"/>
                    <a:pt x="358" y="1599"/>
                    <a:pt x="1072" y="1599"/>
                  </a:cubicBezTo>
                  <a:cubicBezTo>
                    <a:pt x="1513" y="1587"/>
                    <a:pt x="1858" y="1242"/>
                    <a:pt x="1870" y="801"/>
                  </a:cubicBezTo>
                  <a:cubicBezTo>
                    <a:pt x="1870" y="320"/>
                    <a:pt x="1480" y="0"/>
                    <a:pt x="1073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83100" y="3185850"/>
              <a:ext cx="46750" cy="40000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147"/>
                  </a:moveTo>
                  <a:cubicBezTo>
                    <a:pt x="1429" y="147"/>
                    <a:pt x="1727" y="433"/>
                    <a:pt x="1727" y="802"/>
                  </a:cubicBezTo>
                  <a:cubicBezTo>
                    <a:pt x="1727" y="1197"/>
                    <a:pt x="1405" y="1461"/>
                    <a:pt x="1067" y="1461"/>
                  </a:cubicBezTo>
                  <a:cubicBezTo>
                    <a:pt x="907" y="1461"/>
                    <a:pt x="742" y="1401"/>
                    <a:pt x="608" y="1266"/>
                  </a:cubicBezTo>
                  <a:cubicBezTo>
                    <a:pt x="191" y="849"/>
                    <a:pt x="489" y="147"/>
                    <a:pt x="1072" y="147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5"/>
                    <a:pt x="512" y="242"/>
                  </a:cubicBezTo>
                  <a:cubicBezTo>
                    <a:pt x="0" y="742"/>
                    <a:pt x="358" y="1599"/>
                    <a:pt x="1072" y="1599"/>
                  </a:cubicBezTo>
                  <a:cubicBezTo>
                    <a:pt x="1512" y="1588"/>
                    <a:pt x="1858" y="1242"/>
                    <a:pt x="1870" y="802"/>
                  </a:cubicBezTo>
                  <a:cubicBezTo>
                    <a:pt x="1862" y="320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709600" y="3185850"/>
              <a:ext cx="46450" cy="40000"/>
            </a:xfrm>
            <a:custGeom>
              <a:avLst/>
              <a:gdLst/>
              <a:ahLst/>
              <a:cxnLst/>
              <a:rect l="l" t="t" r="r" b="b"/>
              <a:pathLst>
                <a:path w="1858" h="1600" extrusionOk="0">
                  <a:moveTo>
                    <a:pt x="1060" y="147"/>
                  </a:moveTo>
                  <a:cubicBezTo>
                    <a:pt x="1429" y="147"/>
                    <a:pt x="1715" y="433"/>
                    <a:pt x="1727" y="802"/>
                  </a:cubicBezTo>
                  <a:cubicBezTo>
                    <a:pt x="1727" y="1197"/>
                    <a:pt x="1399" y="1461"/>
                    <a:pt x="1059" y="1461"/>
                  </a:cubicBezTo>
                  <a:cubicBezTo>
                    <a:pt x="896" y="1461"/>
                    <a:pt x="730" y="1401"/>
                    <a:pt x="596" y="1266"/>
                  </a:cubicBezTo>
                  <a:cubicBezTo>
                    <a:pt x="179" y="849"/>
                    <a:pt x="477" y="147"/>
                    <a:pt x="1060" y="147"/>
                  </a:cubicBezTo>
                  <a:close/>
                  <a:moveTo>
                    <a:pt x="1061" y="1"/>
                  </a:moveTo>
                  <a:cubicBezTo>
                    <a:pt x="864" y="1"/>
                    <a:pt x="663" y="75"/>
                    <a:pt x="501" y="242"/>
                  </a:cubicBezTo>
                  <a:cubicBezTo>
                    <a:pt x="1" y="742"/>
                    <a:pt x="358" y="1599"/>
                    <a:pt x="1060" y="1599"/>
                  </a:cubicBezTo>
                  <a:cubicBezTo>
                    <a:pt x="1501" y="1588"/>
                    <a:pt x="1858" y="1242"/>
                    <a:pt x="1858" y="802"/>
                  </a:cubicBezTo>
                  <a:cubicBezTo>
                    <a:pt x="1858" y="320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5800" y="3185850"/>
              <a:ext cx="46775" cy="40000"/>
            </a:xfrm>
            <a:custGeom>
              <a:avLst/>
              <a:gdLst/>
              <a:ahLst/>
              <a:cxnLst/>
              <a:rect l="l" t="t" r="r" b="b"/>
              <a:pathLst>
                <a:path w="1871" h="1600" extrusionOk="0">
                  <a:moveTo>
                    <a:pt x="1072" y="147"/>
                  </a:moveTo>
                  <a:cubicBezTo>
                    <a:pt x="1430" y="147"/>
                    <a:pt x="1727" y="433"/>
                    <a:pt x="1727" y="802"/>
                  </a:cubicBezTo>
                  <a:cubicBezTo>
                    <a:pt x="1727" y="1197"/>
                    <a:pt x="1405" y="1461"/>
                    <a:pt x="1068" y="1461"/>
                  </a:cubicBezTo>
                  <a:cubicBezTo>
                    <a:pt x="907" y="1461"/>
                    <a:pt x="743" y="1401"/>
                    <a:pt x="608" y="1266"/>
                  </a:cubicBezTo>
                  <a:cubicBezTo>
                    <a:pt x="191" y="849"/>
                    <a:pt x="489" y="147"/>
                    <a:pt x="1072" y="147"/>
                  </a:cubicBezTo>
                  <a:close/>
                  <a:moveTo>
                    <a:pt x="1071" y="1"/>
                  </a:moveTo>
                  <a:cubicBezTo>
                    <a:pt x="875" y="1"/>
                    <a:pt x="676" y="75"/>
                    <a:pt x="513" y="242"/>
                  </a:cubicBezTo>
                  <a:cubicBezTo>
                    <a:pt x="1" y="742"/>
                    <a:pt x="358" y="1599"/>
                    <a:pt x="1072" y="1599"/>
                  </a:cubicBezTo>
                  <a:cubicBezTo>
                    <a:pt x="1513" y="1588"/>
                    <a:pt x="1858" y="1242"/>
                    <a:pt x="1870" y="802"/>
                  </a:cubicBezTo>
                  <a:cubicBezTo>
                    <a:pt x="1862" y="320"/>
                    <a:pt x="1475" y="1"/>
                    <a:pt x="107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962300" y="3185850"/>
              <a:ext cx="46475" cy="40000"/>
            </a:xfrm>
            <a:custGeom>
              <a:avLst/>
              <a:gdLst/>
              <a:ahLst/>
              <a:cxnLst/>
              <a:rect l="l" t="t" r="r" b="b"/>
              <a:pathLst>
                <a:path w="1859" h="1600" extrusionOk="0">
                  <a:moveTo>
                    <a:pt x="1061" y="147"/>
                  </a:moveTo>
                  <a:cubicBezTo>
                    <a:pt x="1430" y="147"/>
                    <a:pt x="1715" y="433"/>
                    <a:pt x="1727" y="802"/>
                  </a:cubicBezTo>
                  <a:cubicBezTo>
                    <a:pt x="1727" y="1197"/>
                    <a:pt x="1400" y="1461"/>
                    <a:pt x="1059" y="1461"/>
                  </a:cubicBezTo>
                  <a:cubicBezTo>
                    <a:pt x="896" y="1461"/>
                    <a:pt x="731" y="1401"/>
                    <a:pt x="596" y="1266"/>
                  </a:cubicBezTo>
                  <a:cubicBezTo>
                    <a:pt x="180" y="849"/>
                    <a:pt x="477" y="147"/>
                    <a:pt x="1061" y="147"/>
                  </a:cubicBezTo>
                  <a:close/>
                  <a:moveTo>
                    <a:pt x="1061" y="1"/>
                  </a:moveTo>
                  <a:cubicBezTo>
                    <a:pt x="865" y="1"/>
                    <a:pt x="664" y="75"/>
                    <a:pt x="501" y="242"/>
                  </a:cubicBezTo>
                  <a:cubicBezTo>
                    <a:pt x="1" y="742"/>
                    <a:pt x="358" y="1599"/>
                    <a:pt x="1061" y="1599"/>
                  </a:cubicBezTo>
                  <a:cubicBezTo>
                    <a:pt x="1501" y="1588"/>
                    <a:pt x="1858" y="1242"/>
                    <a:pt x="1858" y="802"/>
                  </a:cubicBezTo>
                  <a:cubicBezTo>
                    <a:pt x="1858" y="320"/>
                    <a:pt x="1469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088525" y="3185850"/>
              <a:ext cx="46750" cy="40000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147"/>
                  </a:moveTo>
                  <a:cubicBezTo>
                    <a:pt x="1429" y="147"/>
                    <a:pt x="1727" y="433"/>
                    <a:pt x="1727" y="802"/>
                  </a:cubicBezTo>
                  <a:cubicBezTo>
                    <a:pt x="1727" y="1197"/>
                    <a:pt x="1405" y="1461"/>
                    <a:pt x="1067" y="1461"/>
                  </a:cubicBezTo>
                  <a:cubicBezTo>
                    <a:pt x="906" y="1461"/>
                    <a:pt x="742" y="1401"/>
                    <a:pt x="607" y="1266"/>
                  </a:cubicBezTo>
                  <a:cubicBezTo>
                    <a:pt x="191" y="849"/>
                    <a:pt x="488" y="147"/>
                    <a:pt x="1072" y="147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5"/>
                    <a:pt x="512" y="242"/>
                  </a:cubicBezTo>
                  <a:cubicBezTo>
                    <a:pt x="0" y="742"/>
                    <a:pt x="357" y="1599"/>
                    <a:pt x="1072" y="1599"/>
                  </a:cubicBezTo>
                  <a:cubicBezTo>
                    <a:pt x="1512" y="1588"/>
                    <a:pt x="1858" y="1242"/>
                    <a:pt x="1869" y="802"/>
                  </a:cubicBezTo>
                  <a:cubicBezTo>
                    <a:pt x="1861" y="320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215025" y="3185850"/>
              <a:ext cx="46450" cy="40000"/>
            </a:xfrm>
            <a:custGeom>
              <a:avLst/>
              <a:gdLst/>
              <a:ahLst/>
              <a:cxnLst/>
              <a:rect l="l" t="t" r="r" b="b"/>
              <a:pathLst>
                <a:path w="1858" h="1600" extrusionOk="0">
                  <a:moveTo>
                    <a:pt x="1060" y="147"/>
                  </a:moveTo>
                  <a:cubicBezTo>
                    <a:pt x="1429" y="147"/>
                    <a:pt x="1715" y="433"/>
                    <a:pt x="1727" y="802"/>
                  </a:cubicBezTo>
                  <a:cubicBezTo>
                    <a:pt x="1727" y="1197"/>
                    <a:pt x="1399" y="1461"/>
                    <a:pt x="1058" y="1461"/>
                  </a:cubicBezTo>
                  <a:cubicBezTo>
                    <a:pt x="896" y="1461"/>
                    <a:pt x="730" y="1401"/>
                    <a:pt x="596" y="1266"/>
                  </a:cubicBezTo>
                  <a:cubicBezTo>
                    <a:pt x="179" y="849"/>
                    <a:pt x="477" y="147"/>
                    <a:pt x="1060" y="147"/>
                  </a:cubicBezTo>
                  <a:close/>
                  <a:moveTo>
                    <a:pt x="1061" y="1"/>
                  </a:moveTo>
                  <a:cubicBezTo>
                    <a:pt x="864" y="1"/>
                    <a:pt x="663" y="75"/>
                    <a:pt x="500" y="242"/>
                  </a:cubicBezTo>
                  <a:cubicBezTo>
                    <a:pt x="0" y="742"/>
                    <a:pt x="358" y="1599"/>
                    <a:pt x="1060" y="1599"/>
                  </a:cubicBezTo>
                  <a:cubicBezTo>
                    <a:pt x="1501" y="1588"/>
                    <a:pt x="1858" y="1242"/>
                    <a:pt x="1858" y="802"/>
                  </a:cubicBezTo>
                  <a:cubicBezTo>
                    <a:pt x="1858" y="320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341225" y="3185850"/>
              <a:ext cx="46750" cy="40000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147"/>
                  </a:moveTo>
                  <a:cubicBezTo>
                    <a:pt x="1429" y="147"/>
                    <a:pt x="1727" y="433"/>
                    <a:pt x="1727" y="802"/>
                  </a:cubicBezTo>
                  <a:cubicBezTo>
                    <a:pt x="1727" y="1197"/>
                    <a:pt x="1405" y="1461"/>
                    <a:pt x="1068" y="1461"/>
                  </a:cubicBezTo>
                  <a:cubicBezTo>
                    <a:pt x="907" y="1461"/>
                    <a:pt x="742" y="1401"/>
                    <a:pt x="608" y="1266"/>
                  </a:cubicBezTo>
                  <a:cubicBezTo>
                    <a:pt x="191" y="849"/>
                    <a:pt x="489" y="147"/>
                    <a:pt x="1072" y="147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5"/>
                    <a:pt x="513" y="242"/>
                  </a:cubicBezTo>
                  <a:cubicBezTo>
                    <a:pt x="1" y="742"/>
                    <a:pt x="358" y="1599"/>
                    <a:pt x="1072" y="1599"/>
                  </a:cubicBezTo>
                  <a:cubicBezTo>
                    <a:pt x="1513" y="1588"/>
                    <a:pt x="1858" y="1242"/>
                    <a:pt x="1870" y="802"/>
                  </a:cubicBezTo>
                  <a:cubicBezTo>
                    <a:pt x="1862" y="320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3100" y="3304525"/>
              <a:ext cx="46750" cy="39800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58" y="150"/>
                  </a:moveTo>
                  <a:cubicBezTo>
                    <a:pt x="1062" y="150"/>
                    <a:pt x="1067" y="150"/>
                    <a:pt x="1072" y="150"/>
                  </a:cubicBezTo>
                  <a:cubicBezTo>
                    <a:pt x="1429" y="150"/>
                    <a:pt x="1727" y="436"/>
                    <a:pt x="1727" y="805"/>
                  </a:cubicBezTo>
                  <a:cubicBezTo>
                    <a:pt x="1727" y="1200"/>
                    <a:pt x="1399" y="1464"/>
                    <a:pt x="1062" y="1464"/>
                  </a:cubicBezTo>
                  <a:cubicBezTo>
                    <a:pt x="901" y="1464"/>
                    <a:pt x="738" y="1404"/>
                    <a:pt x="608" y="1270"/>
                  </a:cubicBezTo>
                  <a:cubicBezTo>
                    <a:pt x="194" y="856"/>
                    <a:pt x="484" y="150"/>
                    <a:pt x="1058" y="150"/>
                  </a:cubicBezTo>
                  <a:close/>
                  <a:moveTo>
                    <a:pt x="1066" y="1"/>
                  </a:moveTo>
                  <a:cubicBezTo>
                    <a:pt x="871" y="1"/>
                    <a:pt x="673" y="73"/>
                    <a:pt x="512" y="234"/>
                  </a:cubicBezTo>
                  <a:cubicBezTo>
                    <a:pt x="0" y="746"/>
                    <a:pt x="358" y="1591"/>
                    <a:pt x="1072" y="1591"/>
                  </a:cubicBezTo>
                  <a:cubicBezTo>
                    <a:pt x="1512" y="1591"/>
                    <a:pt x="1858" y="1246"/>
                    <a:pt x="1870" y="805"/>
                  </a:cubicBezTo>
                  <a:cubicBezTo>
                    <a:pt x="1870" y="321"/>
                    <a:pt x="1475" y="1"/>
                    <a:pt x="106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09600" y="3304525"/>
              <a:ext cx="46450" cy="39800"/>
            </a:xfrm>
            <a:custGeom>
              <a:avLst/>
              <a:gdLst/>
              <a:ahLst/>
              <a:cxnLst/>
              <a:rect l="l" t="t" r="r" b="b"/>
              <a:pathLst>
                <a:path w="1858" h="1592" extrusionOk="0">
                  <a:moveTo>
                    <a:pt x="1046" y="150"/>
                  </a:moveTo>
                  <a:cubicBezTo>
                    <a:pt x="1051" y="150"/>
                    <a:pt x="1055" y="150"/>
                    <a:pt x="1060" y="150"/>
                  </a:cubicBezTo>
                  <a:cubicBezTo>
                    <a:pt x="1429" y="150"/>
                    <a:pt x="1727" y="436"/>
                    <a:pt x="1727" y="805"/>
                  </a:cubicBezTo>
                  <a:cubicBezTo>
                    <a:pt x="1719" y="1200"/>
                    <a:pt x="1394" y="1464"/>
                    <a:pt x="1056" y="1464"/>
                  </a:cubicBezTo>
                  <a:cubicBezTo>
                    <a:pt x="895" y="1464"/>
                    <a:pt x="730" y="1404"/>
                    <a:pt x="596" y="1270"/>
                  </a:cubicBezTo>
                  <a:cubicBezTo>
                    <a:pt x="183" y="856"/>
                    <a:pt x="472" y="150"/>
                    <a:pt x="1046" y="150"/>
                  </a:cubicBezTo>
                  <a:close/>
                  <a:moveTo>
                    <a:pt x="1054" y="1"/>
                  </a:moveTo>
                  <a:cubicBezTo>
                    <a:pt x="859" y="1"/>
                    <a:pt x="662" y="73"/>
                    <a:pt x="501" y="234"/>
                  </a:cubicBezTo>
                  <a:cubicBezTo>
                    <a:pt x="1" y="734"/>
                    <a:pt x="358" y="1591"/>
                    <a:pt x="1060" y="1591"/>
                  </a:cubicBezTo>
                  <a:cubicBezTo>
                    <a:pt x="1501" y="1591"/>
                    <a:pt x="1858" y="1246"/>
                    <a:pt x="1858" y="805"/>
                  </a:cubicBezTo>
                  <a:cubicBezTo>
                    <a:pt x="1858" y="321"/>
                    <a:pt x="1464" y="1"/>
                    <a:pt x="1054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35800" y="3304525"/>
              <a:ext cx="46775" cy="39800"/>
            </a:xfrm>
            <a:custGeom>
              <a:avLst/>
              <a:gdLst/>
              <a:ahLst/>
              <a:cxnLst/>
              <a:rect l="l" t="t" r="r" b="b"/>
              <a:pathLst>
                <a:path w="1871" h="1592" extrusionOk="0">
                  <a:moveTo>
                    <a:pt x="1058" y="150"/>
                  </a:moveTo>
                  <a:cubicBezTo>
                    <a:pt x="1063" y="150"/>
                    <a:pt x="1068" y="150"/>
                    <a:pt x="1072" y="150"/>
                  </a:cubicBezTo>
                  <a:cubicBezTo>
                    <a:pt x="1430" y="150"/>
                    <a:pt x="1727" y="436"/>
                    <a:pt x="1727" y="805"/>
                  </a:cubicBezTo>
                  <a:cubicBezTo>
                    <a:pt x="1727" y="1200"/>
                    <a:pt x="1400" y="1464"/>
                    <a:pt x="1063" y="1464"/>
                  </a:cubicBezTo>
                  <a:cubicBezTo>
                    <a:pt x="902" y="1464"/>
                    <a:pt x="739" y="1404"/>
                    <a:pt x="608" y="1270"/>
                  </a:cubicBezTo>
                  <a:cubicBezTo>
                    <a:pt x="195" y="856"/>
                    <a:pt x="484" y="150"/>
                    <a:pt x="1058" y="150"/>
                  </a:cubicBezTo>
                  <a:close/>
                  <a:moveTo>
                    <a:pt x="1066" y="1"/>
                  </a:moveTo>
                  <a:cubicBezTo>
                    <a:pt x="872" y="1"/>
                    <a:pt x="674" y="73"/>
                    <a:pt x="513" y="234"/>
                  </a:cubicBezTo>
                  <a:cubicBezTo>
                    <a:pt x="1" y="746"/>
                    <a:pt x="358" y="1591"/>
                    <a:pt x="1072" y="1591"/>
                  </a:cubicBezTo>
                  <a:cubicBezTo>
                    <a:pt x="1513" y="1591"/>
                    <a:pt x="1858" y="1246"/>
                    <a:pt x="1870" y="805"/>
                  </a:cubicBezTo>
                  <a:cubicBezTo>
                    <a:pt x="1870" y="321"/>
                    <a:pt x="1476" y="1"/>
                    <a:pt x="106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962300" y="3304525"/>
              <a:ext cx="46475" cy="39800"/>
            </a:xfrm>
            <a:custGeom>
              <a:avLst/>
              <a:gdLst/>
              <a:ahLst/>
              <a:cxnLst/>
              <a:rect l="l" t="t" r="r" b="b"/>
              <a:pathLst>
                <a:path w="1859" h="1592" extrusionOk="0">
                  <a:moveTo>
                    <a:pt x="1046" y="150"/>
                  </a:moveTo>
                  <a:cubicBezTo>
                    <a:pt x="1051" y="150"/>
                    <a:pt x="1056" y="150"/>
                    <a:pt x="1061" y="150"/>
                  </a:cubicBezTo>
                  <a:cubicBezTo>
                    <a:pt x="1430" y="150"/>
                    <a:pt x="1727" y="436"/>
                    <a:pt x="1727" y="805"/>
                  </a:cubicBezTo>
                  <a:cubicBezTo>
                    <a:pt x="1719" y="1200"/>
                    <a:pt x="1395" y="1464"/>
                    <a:pt x="1056" y="1464"/>
                  </a:cubicBezTo>
                  <a:cubicBezTo>
                    <a:pt x="895" y="1464"/>
                    <a:pt x="731" y="1404"/>
                    <a:pt x="596" y="1270"/>
                  </a:cubicBezTo>
                  <a:cubicBezTo>
                    <a:pt x="183" y="856"/>
                    <a:pt x="472" y="150"/>
                    <a:pt x="1046" y="150"/>
                  </a:cubicBezTo>
                  <a:close/>
                  <a:moveTo>
                    <a:pt x="1054" y="1"/>
                  </a:moveTo>
                  <a:cubicBezTo>
                    <a:pt x="860" y="1"/>
                    <a:pt x="662" y="73"/>
                    <a:pt x="501" y="234"/>
                  </a:cubicBezTo>
                  <a:cubicBezTo>
                    <a:pt x="1" y="746"/>
                    <a:pt x="358" y="1591"/>
                    <a:pt x="1061" y="1591"/>
                  </a:cubicBezTo>
                  <a:cubicBezTo>
                    <a:pt x="1501" y="1591"/>
                    <a:pt x="1858" y="1246"/>
                    <a:pt x="1858" y="805"/>
                  </a:cubicBezTo>
                  <a:cubicBezTo>
                    <a:pt x="1858" y="321"/>
                    <a:pt x="1464" y="1"/>
                    <a:pt x="1054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088525" y="3304525"/>
              <a:ext cx="46750" cy="39800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57" y="150"/>
                  </a:moveTo>
                  <a:cubicBezTo>
                    <a:pt x="1062" y="150"/>
                    <a:pt x="1067" y="150"/>
                    <a:pt x="1072" y="150"/>
                  </a:cubicBezTo>
                  <a:cubicBezTo>
                    <a:pt x="1429" y="150"/>
                    <a:pt x="1727" y="436"/>
                    <a:pt x="1727" y="805"/>
                  </a:cubicBezTo>
                  <a:cubicBezTo>
                    <a:pt x="1727" y="1200"/>
                    <a:pt x="1399" y="1464"/>
                    <a:pt x="1062" y="1464"/>
                  </a:cubicBezTo>
                  <a:cubicBezTo>
                    <a:pt x="901" y="1464"/>
                    <a:pt x="738" y="1404"/>
                    <a:pt x="607" y="1270"/>
                  </a:cubicBezTo>
                  <a:cubicBezTo>
                    <a:pt x="194" y="856"/>
                    <a:pt x="483" y="150"/>
                    <a:pt x="1057" y="150"/>
                  </a:cubicBezTo>
                  <a:close/>
                  <a:moveTo>
                    <a:pt x="1066" y="1"/>
                  </a:moveTo>
                  <a:cubicBezTo>
                    <a:pt x="871" y="1"/>
                    <a:pt x="673" y="73"/>
                    <a:pt x="512" y="234"/>
                  </a:cubicBezTo>
                  <a:cubicBezTo>
                    <a:pt x="0" y="746"/>
                    <a:pt x="357" y="1591"/>
                    <a:pt x="1072" y="1591"/>
                  </a:cubicBezTo>
                  <a:cubicBezTo>
                    <a:pt x="1512" y="1591"/>
                    <a:pt x="1858" y="1246"/>
                    <a:pt x="1869" y="805"/>
                  </a:cubicBezTo>
                  <a:cubicBezTo>
                    <a:pt x="1869" y="321"/>
                    <a:pt x="1475" y="1"/>
                    <a:pt x="106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214800" y="3304625"/>
              <a:ext cx="46675" cy="39700"/>
            </a:xfrm>
            <a:custGeom>
              <a:avLst/>
              <a:gdLst/>
              <a:ahLst/>
              <a:cxnLst/>
              <a:rect l="l" t="t" r="r" b="b"/>
              <a:pathLst>
                <a:path w="1867" h="1588" extrusionOk="0">
                  <a:moveTo>
                    <a:pt x="1055" y="146"/>
                  </a:moveTo>
                  <a:cubicBezTo>
                    <a:pt x="1059" y="146"/>
                    <a:pt x="1064" y="146"/>
                    <a:pt x="1069" y="146"/>
                  </a:cubicBezTo>
                  <a:cubicBezTo>
                    <a:pt x="1438" y="146"/>
                    <a:pt x="1736" y="432"/>
                    <a:pt x="1736" y="801"/>
                  </a:cubicBezTo>
                  <a:cubicBezTo>
                    <a:pt x="1728" y="1196"/>
                    <a:pt x="1403" y="1460"/>
                    <a:pt x="1065" y="1460"/>
                  </a:cubicBezTo>
                  <a:cubicBezTo>
                    <a:pt x="904" y="1460"/>
                    <a:pt x="739" y="1400"/>
                    <a:pt x="605" y="1266"/>
                  </a:cubicBezTo>
                  <a:cubicBezTo>
                    <a:pt x="191" y="852"/>
                    <a:pt x="481" y="146"/>
                    <a:pt x="1055" y="146"/>
                  </a:cubicBezTo>
                  <a:close/>
                  <a:moveTo>
                    <a:pt x="1066" y="0"/>
                  </a:moveTo>
                  <a:cubicBezTo>
                    <a:pt x="868" y="0"/>
                    <a:pt x="664" y="75"/>
                    <a:pt x="497" y="242"/>
                  </a:cubicBezTo>
                  <a:cubicBezTo>
                    <a:pt x="1" y="738"/>
                    <a:pt x="361" y="1587"/>
                    <a:pt x="1055" y="1587"/>
                  </a:cubicBezTo>
                  <a:cubicBezTo>
                    <a:pt x="1059" y="1587"/>
                    <a:pt x="1064" y="1587"/>
                    <a:pt x="1069" y="1587"/>
                  </a:cubicBezTo>
                  <a:cubicBezTo>
                    <a:pt x="1510" y="1587"/>
                    <a:pt x="1855" y="1230"/>
                    <a:pt x="1867" y="801"/>
                  </a:cubicBezTo>
                  <a:cubicBezTo>
                    <a:pt x="1867" y="320"/>
                    <a:pt x="1477" y="0"/>
                    <a:pt x="1066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341225" y="3304525"/>
              <a:ext cx="46750" cy="39800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58" y="150"/>
                  </a:moveTo>
                  <a:cubicBezTo>
                    <a:pt x="1063" y="150"/>
                    <a:pt x="1067" y="150"/>
                    <a:pt x="1072" y="150"/>
                  </a:cubicBezTo>
                  <a:cubicBezTo>
                    <a:pt x="1429" y="150"/>
                    <a:pt x="1727" y="436"/>
                    <a:pt x="1727" y="805"/>
                  </a:cubicBezTo>
                  <a:cubicBezTo>
                    <a:pt x="1727" y="1200"/>
                    <a:pt x="1400" y="1464"/>
                    <a:pt x="1062" y="1464"/>
                  </a:cubicBezTo>
                  <a:cubicBezTo>
                    <a:pt x="902" y="1464"/>
                    <a:pt x="739" y="1404"/>
                    <a:pt x="608" y="1270"/>
                  </a:cubicBezTo>
                  <a:cubicBezTo>
                    <a:pt x="195" y="856"/>
                    <a:pt x="484" y="150"/>
                    <a:pt x="1058" y="150"/>
                  </a:cubicBezTo>
                  <a:close/>
                  <a:moveTo>
                    <a:pt x="1066" y="1"/>
                  </a:moveTo>
                  <a:cubicBezTo>
                    <a:pt x="871" y="1"/>
                    <a:pt x="673" y="73"/>
                    <a:pt x="513" y="234"/>
                  </a:cubicBezTo>
                  <a:cubicBezTo>
                    <a:pt x="1" y="734"/>
                    <a:pt x="358" y="1591"/>
                    <a:pt x="1072" y="1591"/>
                  </a:cubicBezTo>
                  <a:cubicBezTo>
                    <a:pt x="1513" y="1591"/>
                    <a:pt x="1858" y="1246"/>
                    <a:pt x="1870" y="805"/>
                  </a:cubicBezTo>
                  <a:cubicBezTo>
                    <a:pt x="1870" y="321"/>
                    <a:pt x="1476" y="1"/>
                    <a:pt x="106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2"/>
          <p:cNvSpPr/>
          <p:nvPr/>
        </p:nvSpPr>
        <p:spPr>
          <a:xfrm>
            <a:off x="2285471" y="4735775"/>
            <a:ext cx="547500" cy="547500"/>
          </a:xfrm>
          <a:prstGeom prst="donut">
            <a:avLst>
              <a:gd name="adj" fmla="val 2815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2"/>
          <p:cNvGrpSpPr/>
          <p:nvPr/>
        </p:nvGrpSpPr>
        <p:grpSpPr>
          <a:xfrm>
            <a:off x="7749475" y="4706538"/>
            <a:ext cx="1541875" cy="301175"/>
            <a:chOff x="8177200" y="4623825"/>
            <a:chExt cx="1541875" cy="301175"/>
          </a:xfrm>
        </p:grpSpPr>
        <p:sp>
          <p:nvSpPr>
            <p:cNvPr id="182" name="Google Shape;182;p2"/>
            <p:cNvSpPr/>
            <p:nvPr/>
          </p:nvSpPr>
          <p:spPr>
            <a:xfrm>
              <a:off x="8177200" y="4813050"/>
              <a:ext cx="1541875" cy="111950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177200" y="4718438"/>
              <a:ext cx="1541875" cy="111950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177200" y="4623825"/>
              <a:ext cx="1541875" cy="111950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2"/>
          <p:cNvSpPr/>
          <p:nvPr/>
        </p:nvSpPr>
        <p:spPr>
          <a:xfrm>
            <a:off x="5697125" y="-229248"/>
            <a:ext cx="547507" cy="526185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"/>
          <p:cNvSpPr txBox="1">
            <a:spLocks noGrp="1"/>
          </p:cNvSpPr>
          <p:nvPr>
            <p:ph type="ctrTitle"/>
          </p:nvPr>
        </p:nvSpPr>
        <p:spPr>
          <a:xfrm>
            <a:off x="998025" y="1608650"/>
            <a:ext cx="7147800" cy="1926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7" name="Google Shape;187;p2"/>
          <p:cNvSpPr txBox="1">
            <a:spLocks noGrp="1"/>
          </p:cNvSpPr>
          <p:nvPr>
            <p:ph type="subTitle" idx="1"/>
          </p:nvPr>
        </p:nvSpPr>
        <p:spPr>
          <a:xfrm>
            <a:off x="3212750" y="3620725"/>
            <a:ext cx="45861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1" name="Google Shape;2371;p28"/>
          <p:cNvGrpSpPr/>
          <p:nvPr/>
        </p:nvGrpSpPr>
        <p:grpSpPr>
          <a:xfrm>
            <a:off x="-538050" y="-341834"/>
            <a:ext cx="10059131" cy="5352834"/>
            <a:chOff x="-538050" y="-341834"/>
            <a:chExt cx="10059131" cy="5352834"/>
          </a:xfrm>
        </p:grpSpPr>
        <p:grpSp>
          <p:nvGrpSpPr>
            <p:cNvPr id="2372" name="Google Shape;2372;p28"/>
            <p:cNvGrpSpPr/>
            <p:nvPr/>
          </p:nvGrpSpPr>
          <p:grpSpPr>
            <a:xfrm rot="10800000">
              <a:off x="7577086" y="-341834"/>
              <a:ext cx="867421" cy="876284"/>
              <a:chOff x="1574800" y="4485490"/>
              <a:chExt cx="1087539" cy="1098789"/>
            </a:xfrm>
          </p:grpSpPr>
          <p:sp>
            <p:nvSpPr>
              <p:cNvPr id="2373" name="Google Shape;2373;p28"/>
              <p:cNvSpPr/>
              <p:nvPr/>
            </p:nvSpPr>
            <p:spPr>
              <a:xfrm rot="-2502279">
                <a:off x="1734061" y="4686855"/>
                <a:ext cx="785498" cy="728429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27736" extrusionOk="0">
                    <a:moveTo>
                      <a:pt x="16169" y="0"/>
                    </a:moveTo>
                    <a:cubicBezTo>
                      <a:pt x="15407" y="0"/>
                      <a:pt x="14645" y="289"/>
                      <a:pt x="14061" y="866"/>
                    </a:cubicBezTo>
                    <a:cubicBezTo>
                      <a:pt x="12895" y="2033"/>
                      <a:pt x="12895" y="3914"/>
                      <a:pt x="14061" y="5081"/>
                    </a:cubicBezTo>
                    <a:lnTo>
                      <a:pt x="19562" y="10582"/>
                    </a:lnTo>
                    <a:lnTo>
                      <a:pt x="2977" y="10582"/>
                    </a:lnTo>
                    <a:cubicBezTo>
                      <a:pt x="1334" y="10582"/>
                      <a:pt x="0" y="11903"/>
                      <a:pt x="0" y="13558"/>
                    </a:cubicBezTo>
                    <a:cubicBezTo>
                      <a:pt x="0" y="15201"/>
                      <a:pt x="1334" y="16535"/>
                      <a:pt x="2977" y="16535"/>
                    </a:cubicBezTo>
                    <a:lnTo>
                      <a:pt x="19657" y="16535"/>
                    </a:lnTo>
                    <a:lnTo>
                      <a:pt x="13538" y="22655"/>
                    </a:lnTo>
                    <a:cubicBezTo>
                      <a:pt x="12371" y="23822"/>
                      <a:pt x="12371" y="25703"/>
                      <a:pt x="13538" y="26870"/>
                    </a:cubicBezTo>
                    <a:cubicBezTo>
                      <a:pt x="14115" y="27447"/>
                      <a:pt x="14877" y="27736"/>
                      <a:pt x="15639" y="27736"/>
                    </a:cubicBezTo>
                    <a:cubicBezTo>
                      <a:pt x="16401" y="27736"/>
                      <a:pt x="17163" y="27447"/>
                      <a:pt x="17741" y="26870"/>
                    </a:cubicBezTo>
                    <a:lnTo>
                      <a:pt x="28373" y="16237"/>
                    </a:lnTo>
                    <a:cubicBezTo>
                      <a:pt x="28456" y="16142"/>
                      <a:pt x="28539" y="16047"/>
                      <a:pt x="28623" y="15952"/>
                    </a:cubicBezTo>
                    <a:cubicBezTo>
                      <a:pt x="28718" y="15880"/>
                      <a:pt x="28813" y="15797"/>
                      <a:pt x="28897" y="15701"/>
                    </a:cubicBezTo>
                    <a:cubicBezTo>
                      <a:pt x="29599" y="14999"/>
                      <a:pt x="29909" y="13987"/>
                      <a:pt x="29718" y="13011"/>
                    </a:cubicBezTo>
                    <a:cubicBezTo>
                      <a:pt x="29575" y="12284"/>
                      <a:pt x="29171" y="11630"/>
                      <a:pt x="28587" y="11177"/>
                    </a:cubicBezTo>
                    <a:lnTo>
                      <a:pt x="18276" y="866"/>
                    </a:lnTo>
                    <a:cubicBezTo>
                      <a:pt x="17693" y="289"/>
                      <a:pt x="16931" y="0"/>
                      <a:pt x="161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8"/>
              <p:cNvSpPr/>
              <p:nvPr/>
            </p:nvSpPr>
            <p:spPr>
              <a:xfrm rot="-2502279">
                <a:off x="1717580" y="4654485"/>
                <a:ext cx="785498" cy="728429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27736" extrusionOk="0">
                    <a:moveTo>
                      <a:pt x="16169" y="0"/>
                    </a:moveTo>
                    <a:cubicBezTo>
                      <a:pt x="15407" y="0"/>
                      <a:pt x="14645" y="289"/>
                      <a:pt x="14061" y="866"/>
                    </a:cubicBezTo>
                    <a:cubicBezTo>
                      <a:pt x="12895" y="2033"/>
                      <a:pt x="12895" y="3914"/>
                      <a:pt x="14061" y="5081"/>
                    </a:cubicBezTo>
                    <a:lnTo>
                      <a:pt x="19562" y="10582"/>
                    </a:lnTo>
                    <a:lnTo>
                      <a:pt x="2977" y="10582"/>
                    </a:lnTo>
                    <a:cubicBezTo>
                      <a:pt x="1334" y="10582"/>
                      <a:pt x="0" y="11903"/>
                      <a:pt x="0" y="13558"/>
                    </a:cubicBezTo>
                    <a:cubicBezTo>
                      <a:pt x="0" y="15201"/>
                      <a:pt x="1334" y="16535"/>
                      <a:pt x="2977" y="16535"/>
                    </a:cubicBezTo>
                    <a:lnTo>
                      <a:pt x="19657" y="16535"/>
                    </a:lnTo>
                    <a:lnTo>
                      <a:pt x="13538" y="22655"/>
                    </a:lnTo>
                    <a:cubicBezTo>
                      <a:pt x="12371" y="23822"/>
                      <a:pt x="12371" y="25703"/>
                      <a:pt x="13538" y="26870"/>
                    </a:cubicBezTo>
                    <a:cubicBezTo>
                      <a:pt x="14115" y="27447"/>
                      <a:pt x="14877" y="27736"/>
                      <a:pt x="15639" y="27736"/>
                    </a:cubicBezTo>
                    <a:cubicBezTo>
                      <a:pt x="16401" y="27736"/>
                      <a:pt x="17163" y="27447"/>
                      <a:pt x="17741" y="26870"/>
                    </a:cubicBezTo>
                    <a:lnTo>
                      <a:pt x="28373" y="16237"/>
                    </a:lnTo>
                    <a:cubicBezTo>
                      <a:pt x="28456" y="16142"/>
                      <a:pt x="28539" y="16047"/>
                      <a:pt x="28623" y="15952"/>
                    </a:cubicBezTo>
                    <a:cubicBezTo>
                      <a:pt x="28718" y="15880"/>
                      <a:pt x="28813" y="15797"/>
                      <a:pt x="28897" y="15701"/>
                    </a:cubicBezTo>
                    <a:cubicBezTo>
                      <a:pt x="29599" y="14999"/>
                      <a:pt x="29909" y="13987"/>
                      <a:pt x="29718" y="13011"/>
                    </a:cubicBezTo>
                    <a:cubicBezTo>
                      <a:pt x="29575" y="12284"/>
                      <a:pt x="29171" y="11630"/>
                      <a:pt x="28587" y="11177"/>
                    </a:cubicBezTo>
                    <a:lnTo>
                      <a:pt x="18276" y="866"/>
                    </a:lnTo>
                    <a:cubicBezTo>
                      <a:pt x="17693" y="289"/>
                      <a:pt x="16931" y="0"/>
                      <a:pt x="1616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5" name="Google Shape;2375;p28"/>
            <p:cNvSpPr/>
            <p:nvPr/>
          </p:nvSpPr>
          <p:spPr>
            <a:xfrm>
              <a:off x="-473425" y="4176425"/>
              <a:ext cx="867375" cy="834575"/>
            </a:xfrm>
            <a:custGeom>
              <a:avLst/>
              <a:gdLst/>
              <a:ahLst/>
              <a:cxnLst/>
              <a:rect l="l" t="t" r="r" b="b"/>
              <a:pathLst>
                <a:path w="34695" h="33383" extrusionOk="0">
                  <a:moveTo>
                    <a:pt x="18002" y="0"/>
                  </a:moveTo>
                  <a:cubicBezTo>
                    <a:pt x="11251" y="0"/>
                    <a:pt x="5167" y="4072"/>
                    <a:pt x="2584" y="10311"/>
                  </a:cubicBezTo>
                  <a:cubicBezTo>
                    <a:pt x="0" y="16538"/>
                    <a:pt x="1429" y="23717"/>
                    <a:pt x="6203" y="28492"/>
                  </a:cubicBezTo>
                  <a:cubicBezTo>
                    <a:pt x="9397" y="31686"/>
                    <a:pt x="13667" y="33382"/>
                    <a:pt x="18008" y="33382"/>
                  </a:cubicBezTo>
                  <a:cubicBezTo>
                    <a:pt x="20157" y="33382"/>
                    <a:pt x="22322" y="32967"/>
                    <a:pt x="24384" y="32111"/>
                  </a:cubicBezTo>
                  <a:cubicBezTo>
                    <a:pt x="30623" y="29528"/>
                    <a:pt x="34695" y="23444"/>
                    <a:pt x="34695" y="16693"/>
                  </a:cubicBezTo>
                  <a:cubicBezTo>
                    <a:pt x="34683" y="7477"/>
                    <a:pt x="27218" y="0"/>
                    <a:pt x="180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6" name="Google Shape;2376;p28"/>
            <p:cNvGrpSpPr/>
            <p:nvPr/>
          </p:nvGrpSpPr>
          <p:grpSpPr>
            <a:xfrm>
              <a:off x="-538050" y="698200"/>
              <a:ext cx="1085575" cy="1075075"/>
              <a:chOff x="468200" y="1667900"/>
              <a:chExt cx="1085575" cy="1075075"/>
            </a:xfrm>
          </p:grpSpPr>
          <p:sp>
            <p:nvSpPr>
              <p:cNvPr id="2377" name="Google Shape;2377;p28"/>
              <p:cNvSpPr/>
              <p:nvPr/>
            </p:nvSpPr>
            <p:spPr>
              <a:xfrm>
                <a:off x="989100" y="1667900"/>
                <a:ext cx="521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9" extrusionOk="0">
                    <a:moveTo>
                      <a:pt x="997" y="1"/>
                    </a:moveTo>
                    <a:cubicBezTo>
                      <a:pt x="489" y="1"/>
                      <a:pt x="0" y="398"/>
                      <a:pt x="0" y="1000"/>
                    </a:cubicBezTo>
                    <a:cubicBezTo>
                      <a:pt x="0" y="1595"/>
                      <a:pt x="488" y="1988"/>
                      <a:pt x="995" y="1988"/>
                    </a:cubicBezTo>
                    <a:cubicBezTo>
                      <a:pt x="1240" y="1988"/>
                      <a:pt x="1490" y="1896"/>
                      <a:pt x="1691" y="1691"/>
                    </a:cubicBezTo>
                    <a:cubicBezTo>
                      <a:pt x="2084" y="1310"/>
                      <a:pt x="2084" y="679"/>
                      <a:pt x="1691" y="298"/>
                    </a:cubicBezTo>
                    <a:cubicBezTo>
                      <a:pt x="1490" y="93"/>
                      <a:pt x="1241" y="1"/>
                      <a:pt x="9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8"/>
              <p:cNvSpPr/>
              <p:nvPr/>
            </p:nvSpPr>
            <p:spPr>
              <a:xfrm>
                <a:off x="1062325" y="1741025"/>
                <a:ext cx="51825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90" extrusionOk="0">
                    <a:moveTo>
                      <a:pt x="997" y="1"/>
                    </a:moveTo>
                    <a:cubicBezTo>
                      <a:pt x="487" y="1"/>
                      <a:pt x="0" y="396"/>
                      <a:pt x="0" y="992"/>
                    </a:cubicBezTo>
                    <a:cubicBezTo>
                      <a:pt x="0" y="1589"/>
                      <a:pt x="487" y="1989"/>
                      <a:pt x="996" y="1989"/>
                    </a:cubicBezTo>
                    <a:cubicBezTo>
                      <a:pt x="1239" y="1989"/>
                      <a:pt x="1487" y="1899"/>
                      <a:pt x="1691" y="1695"/>
                    </a:cubicBezTo>
                    <a:cubicBezTo>
                      <a:pt x="2072" y="1314"/>
                      <a:pt x="2072" y="683"/>
                      <a:pt x="1691" y="290"/>
                    </a:cubicBezTo>
                    <a:cubicBezTo>
                      <a:pt x="1488" y="90"/>
                      <a:pt x="1239" y="1"/>
                      <a:pt x="9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8"/>
              <p:cNvSpPr/>
              <p:nvPr/>
            </p:nvSpPr>
            <p:spPr>
              <a:xfrm>
                <a:off x="907550" y="1741125"/>
                <a:ext cx="66400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986" extrusionOk="0">
                    <a:moveTo>
                      <a:pt x="1334" y="0"/>
                    </a:moveTo>
                    <a:cubicBezTo>
                      <a:pt x="453" y="0"/>
                      <a:pt x="0" y="1072"/>
                      <a:pt x="631" y="1691"/>
                    </a:cubicBezTo>
                    <a:cubicBezTo>
                      <a:pt x="822" y="1887"/>
                      <a:pt x="1075" y="1986"/>
                      <a:pt x="1328" y="1986"/>
                    </a:cubicBezTo>
                    <a:cubicBezTo>
                      <a:pt x="1581" y="1986"/>
                      <a:pt x="1834" y="1887"/>
                      <a:pt x="2024" y="1691"/>
                    </a:cubicBezTo>
                    <a:cubicBezTo>
                      <a:pt x="2655" y="1072"/>
                      <a:pt x="2215" y="0"/>
                      <a:pt x="1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8"/>
              <p:cNvSpPr/>
              <p:nvPr/>
            </p:nvSpPr>
            <p:spPr>
              <a:xfrm>
                <a:off x="1135850" y="1814550"/>
                <a:ext cx="521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84" extrusionOk="0">
                    <a:moveTo>
                      <a:pt x="1002" y="1"/>
                    </a:moveTo>
                    <a:cubicBezTo>
                      <a:pt x="492" y="1"/>
                      <a:pt x="0" y="395"/>
                      <a:pt x="0" y="992"/>
                    </a:cubicBezTo>
                    <a:cubicBezTo>
                      <a:pt x="0" y="1589"/>
                      <a:pt x="492" y="1984"/>
                      <a:pt x="1002" y="1984"/>
                    </a:cubicBezTo>
                    <a:cubicBezTo>
                      <a:pt x="1245" y="1984"/>
                      <a:pt x="1491" y="1894"/>
                      <a:pt x="1691" y="1695"/>
                    </a:cubicBezTo>
                    <a:cubicBezTo>
                      <a:pt x="2084" y="1314"/>
                      <a:pt x="2084" y="683"/>
                      <a:pt x="1691" y="290"/>
                    </a:cubicBezTo>
                    <a:cubicBezTo>
                      <a:pt x="1491" y="90"/>
                      <a:pt x="1245" y="1"/>
                      <a:pt x="10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8"/>
              <p:cNvSpPr/>
              <p:nvPr/>
            </p:nvSpPr>
            <p:spPr>
              <a:xfrm>
                <a:off x="1209075" y="1887775"/>
                <a:ext cx="518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4" extrusionOk="0">
                    <a:moveTo>
                      <a:pt x="996" y="1"/>
                    </a:moveTo>
                    <a:cubicBezTo>
                      <a:pt x="487" y="1"/>
                      <a:pt x="0" y="395"/>
                      <a:pt x="0" y="992"/>
                    </a:cubicBezTo>
                    <a:cubicBezTo>
                      <a:pt x="0" y="1589"/>
                      <a:pt x="487" y="1984"/>
                      <a:pt x="996" y="1984"/>
                    </a:cubicBezTo>
                    <a:cubicBezTo>
                      <a:pt x="1239" y="1984"/>
                      <a:pt x="1487" y="1894"/>
                      <a:pt x="1691" y="1695"/>
                    </a:cubicBezTo>
                    <a:cubicBezTo>
                      <a:pt x="2072" y="1302"/>
                      <a:pt x="2072" y="683"/>
                      <a:pt x="1691" y="290"/>
                    </a:cubicBezTo>
                    <a:cubicBezTo>
                      <a:pt x="1487" y="90"/>
                      <a:pt x="1239" y="1"/>
                      <a:pt x="9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8"/>
              <p:cNvSpPr/>
              <p:nvPr/>
            </p:nvSpPr>
            <p:spPr>
              <a:xfrm>
                <a:off x="1282300" y="1960875"/>
                <a:ext cx="5180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9" extrusionOk="0">
                    <a:moveTo>
                      <a:pt x="1001" y="0"/>
                    </a:moveTo>
                    <a:cubicBezTo>
                      <a:pt x="492" y="0"/>
                      <a:pt x="0" y="400"/>
                      <a:pt x="0" y="997"/>
                    </a:cubicBezTo>
                    <a:cubicBezTo>
                      <a:pt x="0" y="1594"/>
                      <a:pt x="492" y="1989"/>
                      <a:pt x="1002" y="1989"/>
                    </a:cubicBezTo>
                    <a:cubicBezTo>
                      <a:pt x="1244" y="1989"/>
                      <a:pt x="1491" y="1899"/>
                      <a:pt x="1691" y="1700"/>
                    </a:cubicBezTo>
                    <a:cubicBezTo>
                      <a:pt x="2072" y="1307"/>
                      <a:pt x="2072" y="676"/>
                      <a:pt x="1691" y="295"/>
                    </a:cubicBezTo>
                    <a:cubicBezTo>
                      <a:pt x="1491" y="91"/>
                      <a:pt x="1244" y="0"/>
                      <a:pt x="10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8"/>
              <p:cNvSpPr/>
              <p:nvPr/>
            </p:nvSpPr>
            <p:spPr>
              <a:xfrm>
                <a:off x="1355225" y="2034025"/>
                <a:ext cx="5210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88" extrusionOk="0">
                    <a:moveTo>
                      <a:pt x="996" y="1"/>
                    </a:moveTo>
                    <a:cubicBezTo>
                      <a:pt x="488" y="1"/>
                      <a:pt x="0" y="397"/>
                      <a:pt x="0" y="1000"/>
                    </a:cubicBezTo>
                    <a:cubicBezTo>
                      <a:pt x="0" y="1594"/>
                      <a:pt x="487" y="1988"/>
                      <a:pt x="995" y="1988"/>
                    </a:cubicBezTo>
                    <a:cubicBezTo>
                      <a:pt x="1240" y="1988"/>
                      <a:pt x="1489" y="1896"/>
                      <a:pt x="1691" y="1691"/>
                    </a:cubicBezTo>
                    <a:cubicBezTo>
                      <a:pt x="2084" y="1310"/>
                      <a:pt x="2084" y="679"/>
                      <a:pt x="1691" y="298"/>
                    </a:cubicBezTo>
                    <a:cubicBezTo>
                      <a:pt x="1490" y="93"/>
                      <a:pt x="1241" y="1"/>
                      <a:pt x="9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8"/>
              <p:cNvSpPr/>
              <p:nvPr/>
            </p:nvSpPr>
            <p:spPr>
              <a:xfrm>
                <a:off x="1428750" y="2107550"/>
                <a:ext cx="5210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92" extrusionOk="0">
                    <a:moveTo>
                      <a:pt x="996" y="0"/>
                    </a:moveTo>
                    <a:cubicBezTo>
                      <a:pt x="488" y="0"/>
                      <a:pt x="0" y="397"/>
                      <a:pt x="0" y="1000"/>
                    </a:cubicBezTo>
                    <a:cubicBezTo>
                      <a:pt x="0" y="1597"/>
                      <a:pt x="492" y="1991"/>
                      <a:pt x="1002" y="1991"/>
                    </a:cubicBezTo>
                    <a:cubicBezTo>
                      <a:pt x="1244" y="1991"/>
                      <a:pt x="1491" y="1902"/>
                      <a:pt x="1691" y="1702"/>
                    </a:cubicBezTo>
                    <a:cubicBezTo>
                      <a:pt x="2084" y="1309"/>
                      <a:pt x="2084" y="678"/>
                      <a:pt x="1691" y="297"/>
                    </a:cubicBezTo>
                    <a:cubicBezTo>
                      <a:pt x="1490" y="92"/>
                      <a:pt x="1241" y="0"/>
                      <a:pt x="9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8"/>
              <p:cNvSpPr/>
              <p:nvPr/>
            </p:nvSpPr>
            <p:spPr>
              <a:xfrm>
                <a:off x="1501950" y="2180750"/>
                <a:ext cx="518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6" extrusionOk="0">
                    <a:moveTo>
                      <a:pt x="990" y="1"/>
                    </a:moveTo>
                    <a:cubicBezTo>
                      <a:pt x="483" y="1"/>
                      <a:pt x="1" y="395"/>
                      <a:pt x="1" y="989"/>
                    </a:cubicBezTo>
                    <a:cubicBezTo>
                      <a:pt x="1" y="1586"/>
                      <a:pt x="487" y="1986"/>
                      <a:pt x="997" y="1986"/>
                    </a:cubicBezTo>
                    <a:cubicBezTo>
                      <a:pt x="1240" y="1986"/>
                      <a:pt x="1488" y="1895"/>
                      <a:pt x="1692" y="1691"/>
                    </a:cubicBezTo>
                    <a:cubicBezTo>
                      <a:pt x="2073" y="1310"/>
                      <a:pt x="2073" y="679"/>
                      <a:pt x="1692" y="298"/>
                    </a:cubicBezTo>
                    <a:cubicBezTo>
                      <a:pt x="1486" y="93"/>
                      <a:pt x="1235" y="1"/>
                      <a:pt x="9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8"/>
              <p:cNvSpPr/>
              <p:nvPr/>
            </p:nvSpPr>
            <p:spPr>
              <a:xfrm>
                <a:off x="989100" y="1814250"/>
                <a:ext cx="521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4" extrusionOk="0">
                    <a:moveTo>
                      <a:pt x="1002" y="1"/>
                    </a:moveTo>
                    <a:cubicBezTo>
                      <a:pt x="492" y="1"/>
                      <a:pt x="0" y="395"/>
                      <a:pt x="0" y="992"/>
                    </a:cubicBezTo>
                    <a:cubicBezTo>
                      <a:pt x="0" y="1589"/>
                      <a:pt x="492" y="1984"/>
                      <a:pt x="1002" y="1984"/>
                    </a:cubicBezTo>
                    <a:cubicBezTo>
                      <a:pt x="1245" y="1984"/>
                      <a:pt x="1491" y="1895"/>
                      <a:pt x="1691" y="1695"/>
                    </a:cubicBezTo>
                    <a:cubicBezTo>
                      <a:pt x="2084" y="1302"/>
                      <a:pt x="2084" y="683"/>
                      <a:pt x="1691" y="290"/>
                    </a:cubicBezTo>
                    <a:cubicBezTo>
                      <a:pt x="1491" y="90"/>
                      <a:pt x="1245" y="1"/>
                      <a:pt x="10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8"/>
              <p:cNvSpPr/>
              <p:nvPr/>
            </p:nvSpPr>
            <p:spPr>
              <a:xfrm>
                <a:off x="1062925" y="1887775"/>
                <a:ext cx="518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4" extrusionOk="0">
                    <a:moveTo>
                      <a:pt x="997" y="1"/>
                    </a:moveTo>
                    <a:cubicBezTo>
                      <a:pt x="487" y="1"/>
                      <a:pt x="0" y="395"/>
                      <a:pt x="0" y="992"/>
                    </a:cubicBezTo>
                    <a:cubicBezTo>
                      <a:pt x="0" y="1589"/>
                      <a:pt x="487" y="1984"/>
                      <a:pt x="997" y="1984"/>
                    </a:cubicBezTo>
                    <a:cubicBezTo>
                      <a:pt x="1239" y="1984"/>
                      <a:pt x="1487" y="1894"/>
                      <a:pt x="1691" y="1695"/>
                    </a:cubicBezTo>
                    <a:cubicBezTo>
                      <a:pt x="2072" y="1302"/>
                      <a:pt x="2072" y="683"/>
                      <a:pt x="1691" y="290"/>
                    </a:cubicBezTo>
                    <a:cubicBezTo>
                      <a:pt x="1487" y="90"/>
                      <a:pt x="1239" y="1"/>
                      <a:pt x="9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8"/>
              <p:cNvSpPr/>
              <p:nvPr/>
            </p:nvSpPr>
            <p:spPr>
              <a:xfrm>
                <a:off x="1135850" y="1961000"/>
                <a:ext cx="521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84" extrusionOk="0">
                    <a:moveTo>
                      <a:pt x="1002" y="1"/>
                    </a:moveTo>
                    <a:cubicBezTo>
                      <a:pt x="492" y="1"/>
                      <a:pt x="0" y="395"/>
                      <a:pt x="0" y="992"/>
                    </a:cubicBezTo>
                    <a:cubicBezTo>
                      <a:pt x="0" y="1589"/>
                      <a:pt x="492" y="1984"/>
                      <a:pt x="1002" y="1984"/>
                    </a:cubicBezTo>
                    <a:cubicBezTo>
                      <a:pt x="1245" y="1984"/>
                      <a:pt x="1491" y="1894"/>
                      <a:pt x="1691" y="1695"/>
                    </a:cubicBezTo>
                    <a:cubicBezTo>
                      <a:pt x="2084" y="1302"/>
                      <a:pt x="2084" y="671"/>
                      <a:pt x="1691" y="290"/>
                    </a:cubicBezTo>
                    <a:cubicBezTo>
                      <a:pt x="1491" y="90"/>
                      <a:pt x="1245" y="1"/>
                      <a:pt x="10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8"/>
              <p:cNvSpPr/>
              <p:nvPr/>
            </p:nvSpPr>
            <p:spPr>
              <a:xfrm>
                <a:off x="1209075" y="2034025"/>
                <a:ext cx="5180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8" extrusionOk="0">
                    <a:moveTo>
                      <a:pt x="991" y="1"/>
                    </a:moveTo>
                    <a:cubicBezTo>
                      <a:pt x="483" y="1"/>
                      <a:pt x="0" y="397"/>
                      <a:pt x="0" y="1000"/>
                    </a:cubicBezTo>
                    <a:cubicBezTo>
                      <a:pt x="0" y="1594"/>
                      <a:pt x="482" y="1988"/>
                      <a:pt x="989" y="1988"/>
                    </a:cubicBezTo>
                    <a:cubicBezTo>
                      <a:pt x="1234" y="1988"/>
                      <a:pt x="1485" y="1896"/>
                      <a:pt x="1691" y="1691"/>
                    </a:cubicBezTo>
                    <a:cubicBezTo>
                      <a:pt x="2072" y="1310"/>
                      <a:pt x="2072" y="679"/>
                      <a:pt x="1691" y="298"/>
                    </a:cubicBezTo>
                    <a:cubicBezTo>
                      <a:pt x="1486" y="93"/>
                      <a:pt x="1236" y="1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8"/>
              <p:cNvSpPr/>
              <p:nvPr/>
            </p:nvSpPr>
            <p:spPr>
              <a:xfrm>
                <a:off x="1282300" y="2107250"/>
                <a:ext cx="5180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8" extrusionOk="0">
                    <a:moveTo>
                      <a:pt x="995" y="0"/>
                    </a:moveTo>
                    <a:cubicBezTo>
                      <a:pt x="487" y="0"/>
                      <a:pt x="0" y="394"/>
                      <a:pt x="0" y="988"/>
                    </a:cubicBezTo>
                    <a:cubicBezTo>
                      <a:pt x="0" y="1591"/>
                      <a:pt x="488" y="1988"/>
                      <a:pt x="996" y="1988"/>
                    </a:cubicBezTo>
                    <a:cubicBezTo>
                      <a:pt x="1241" y="1988"/>
                      <a:pt x="1490" y="1896"/>
                      <a:pt x="1691" y="1691"/>
                    </a:cubicBezTo>
                    <a:cubicBezTo>
                      <a:pt x="2072" y="1310"/>
                      <a:pt x="2072" y="679"/>
                      <a:pt x="1691" y="298"/>
                    </a:cubicBezTo>
                    <a:cubicBezTo>
                      <a:pt x="1489" y="92"/>
                      <a:pt x="1240" y="0"/>
                      <a:pt x="9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8"/>
              <p:cNvSpPr/>
              <p:nvPr/>
            </p:nvSpPr>
            <p:spPr>
              <a:xfrm>
                <a:off x="1355525" y="2180750"/>
                <a:ext cx="5210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89" extrusionOk="0">
                    <a:moveTo>
                      <a:pt x="998" y="1"/>
                    </a:moveTo>
                    <a:cubicBezTo>
                      <a:pt x="487" y="1"/>
                      <a:pt x="0" y="395"/>
                      <a:pt x="0" y="989"/>
                    </a:cubicBezTo>
                    <a:cubicBezTo>
                      <a:pt x="0" y="1592"/>
                      <a:pt x="488" y="1988"/>
                      <a:pt x="1000" y="1988"/>
                    </a:cubicBezTo>
                    <a:cubicBezTo>
                      <a:pt x="1246" y="1988"/>
                      <a:pt x="1498" y="1896"/>
                      <a:pt x="1703" y="1691"/>
                    </a:cubicBezTo>
                    <a:cubicBezTo>
                      <a:pt x="2084" y="1310"/>
                      <a:pt x="2084" y="679"/>
                      <a:pt x="1703" y="298"/>
                    </a:cubicBezTo>
                    <a:cubicBezTo>
                      <a:pt x="1497" y="93"/>
                      <a:pt x="1245" y="1"/>
                      <a:pt x="9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8"/>
              <p:cNvSpPr/>
              <p:nvPr/>
            </p:nvSpPr>
            <p:spPr>
              <a:xfrm>
                <a:off x="1428750" y="2253900"/>
                <a:ext cx="521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84" extrusionOk="0">
                    <a:moveTo>
                      <a:pt x="1002" y="0"/>
                    </a:moveTo>
                    <a:cubicBezTo>
                      <a:pt x="492" y="0"/>
                      <a:pt x="0" y="395"/>
                      <a:pt x="0" y="992"/>
                    </a:cubicBezTo>
                    <a:cubicBezTo>
                      <a:pt x="0" y="1589"/>
                      <a:pt x="492" y="1983"/>
                      <a:pt x="1002" y="1983"/>
                    </a:cubicBezTo>
                    <a:cubicBezTo>
                      <a:pt x="1244" y="1983"/>
                      <a:pt x="1491" y="1894"/>
                      <a:pt x="1691" y="1694"/>
                    </a:cubicBezTo>
                    <a:cubicBezTo>
                      <a:pt x="2084" y="1301"/>
                      <a:pt x="2084" y="682"/>
                      <a:pt x="1691" y="289"/>
                    </a:cubicBezTo>
                    <a:cubicBezTo>
                      <a:pt x="1491" y="90"/>
                      <a:pt x="1244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8"/>
              <p:cNvSpPr/>
              <p:nvPr/>
            </p:nvSpPr>
            <p:spPr>
              <a:xfrm>
                <a:off x="842650" y="1814550"/>
                <a:ext cx="518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4" extrusionOk="0">
                    <a:moveTo>
                      <a:pt x="997" y="1"/>
                    </a:moveTo>
                    <a:cubicBezTo>
                      <a:pt x="487" y="1"/>
                      <a:pt x="1" y="395"/>
                      <a:pt x="1" y="992"/>
                    </a:cubicBezTo>
                    <a:cubicBezTo>
                      <a:pt x="1" y="1589"/>
                      <a:pt x="487" y="1984"/>
                      <a:pt x="997" y="1984"/>
                    </a:cubicBezTo>
                    <a:cubicBezTo>
                      <a:pt x="1240" y="1984"/>
                      <a:pt x="1488" y="1894"/>
                      <a:pt x="1691" y="1695"/>
                    </a:cubicBezTo>
                    <a:cubicBezTo>
                      <a:pt x="2072" y="1302"/>
                      <a:pt x="2072" y="671"/>
                      <a:pt x="1691" y="290"/>
                    </a:cubicBezTo>
                    <a:cubicBezTo>
                      <a:pt x="1488" y="90"/>
                      <a:pt x="1240" y="1"/>
                      <a:pt x="9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8"/>
              <p:cNvSpPr/>
              <p:nvPr/>
            </p:nvSpPr>
            <p:spPr>
              <a:xfrm>
                <a:off x="915575" y="1887575"/>
                <a:ext cx="497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1989" extrusionOk="0">
                    <a:moveTo>
                      <a:pt x="1001" y="0"/>
                    </a:moveTo>
                    <a:cubicBezTo>
                      <a:pt x="453" y="0"/>
                      <a:pt x="1" y="453"/>
                      <a:pt x="1" y="1000"/>
                    </a:cubicBezTo>
                    <a:cubicBezTo>
                      <a:pt x="1" y="1536"/>
                      <a:pt x="453" y="1988"/>
                      <a:pt x="1001" y="1988"/>
                    </a:cubicBezTo>
                    <a:cubicBezTo>
                      <a:pt x="1548" y="1988"/>
                      <a:pt x="1989" y="1536"/>
                      <a:pt x="1989" y="1000"/>
                    </a:cubicBezTo>
                    <a:cubicBezTo>
                      <a:pt x="1989" y="453"/>
                      <a:pt x="1548" y="0"/>
                      <a:pt x="10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8"/>
              <p:cNvSpPr/>
              <p:nvPr/>
            </p:nvSpPr>
            <p:spPr>
              <a:xfrm>
                <a:off x="761100" y="1887575"/>
                <a:ext cx="66400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986" extrusionOk="0">
                    <a:moveTo>
                      <a:pt x="1322" y="0"/>
                    </a:moveTo>
                    <a:cubicBezTo>
                      <a:pt x="441" y="0"/>
                      <a:pt x="0" y="1072"/>
                      <a:pt x="619" y="1691"/>
                    </a:cubicBezTo>
                    <a:cubicBezTo>
                      <a:pt x="816" y="1887"/>
                      <a:pt x="1072" y="1985"/>
                      <a:pt x="1326" y="1985"/>
                    </a:cubicBezTo>
                    <a:cubicBezTo>
                      <a:pt x="1581" y="1985"/>
                      <a:pt x="1834" y="1887"/>
                      <a:pt x="2024" y="1691"/>
                    </a:cubicBezTo>
                    <a:cubicBezTo>
                      <a:pt x="2655" y="1072"/>
                      <a:pt x="2203" y="0"/>
                      <a:pt x="1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8"/>
              <p:cNvSpPr/>
              <p:nvPr/>
            </p:nvSpPr>
            <p:spPr>
              <a:xfrm>
                <a:off x="989400" y="1961300"/>
                <a:ext cx="518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4" extrusionOk="0">
                    <a:moveTo>
                      <a:pt x="997" y="0"/>
                    </a:moveTo>
                    <a:cubicBezTo>
                      <a:pt x="487" y="0"/>
                      <a:pt x="0" y="395"/>
                      <a:pt x="0" y="992"/>
                    </a:cubicBezTo>
                    <a:cubicBezTo>
                      <a:pt x="0" y="1589"/>
                      <a:pt x="487" y="1984"/>
                      <a:pt x="997" y="1984"/>
                    </a:cubicBezTo>
                    <a:cubicBezTo>
                      <a:pt x="1239" y="1984"/>
                      <a:pt x="1488" y="1894"/>
                      <a:pt x="1691" y="1694"/>
                    </a:cubicBezTo>
                    <a:cubicBezTo>
                      <a:pt x="2072" y="1302"/>
                      <a:pt x="2072" y="671"/>
                      <a:pt x="1691" y="290"/>
                    </a:cubicBezTo>
                    <a:cubicBezTo>
                      <a:pt x="1488" y="90"/>
                      <a:pt x="1239" y="0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8"/>
              <p:cNvSpPr/>
              <p:nvPr/>
            </p:nvSpPr>
            <p:spPr>
              <a:xfrm>
                <a:off x="1062625" y="2034325"/>
                <a:ext cx="51800" cy="4962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5" extrusionOk="0">
                    <a:moveTo>
                      <a:pt x="986" y="0"/>
                    </a:moveTo>
                    <a:cubicBezTo>
                      <a:pt x="482" y="0"/>
                      <a:pt x="0" y="394"/>
                      <a:pt x="0" y="988"/>
                    </a:cubicBezTo>
                    <a:cubicBezTo>
                      <a:pt x="0" y="1585"/>
                      <a:pt x="486" y="1985"/>
                      <a:pt x="993" y="1985"/>
                    </a:cubicBezTo>
                    <a:cubicBezTo>
                      <a:pt x="1234" y="1985"/>
                      <a:pt x="1479" y="1894"/>
                      <a:pt x="1679" y="1691"/>
                    </a:cubicBezTo>
                    <a:cubicBezTo>
                      <a:pt x="2072" y="1310"/>
                      <a:pt x="2072" y="678"/>
                      <a:pt x="1679" y="297"/>
                    </a:cubicBezTo>
                    <a:cubicBezTo>
                      <a:pt x="1477" y="92"/>
                      <a:pt x="1229" y="0"/>
                      <a:pt x="9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8"/>
              <p:cNvSpPr/>
              <p:nvPr/>
            </p:nvSpPr>
            <p:spPr>
              <a:xfrm>
                <a:off x="1135550" y="2107450"/>
                <a:ext cx="521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84" extrusionOk="0">
                    <a:moveTo>
                      <a:pt x="1002" y="0"/>
                    </a:moveTo>
                    <a:cubicBezTo>
                      <a:pt x="492" y="0"/>
                      <a:pt x="0" y="395"/>
                      <a:pt x="0" y="992"/>
                    </a:cubicBezTo>
                    <a:cubicBezTo>
                      <a:pt x="0" y="1589"/>
                      <a:pt x="492" y="1984"/>
                      <a:pt x="1002" y="1984"/>
                    </a:cubicBezTo>
                    <a:cubicBezTo>
                      <a:pt x="1245" y="1984"/>
                      <a:pt x="1491" y="1894"/>
                      <a:pt x="1691" y="1694"/>
                    </a:cubicBezTo>
                    <a:cubicBezTo>
                      <a:pt x="2084" y="1313"/>
                      <a:pt x="2084" y="682"/>
                      <a:pt x="1691" y="290"/>
                    </a:cubicBezTo>
                    <a:cubicBezTo>
                      <a:pt x="1491" y="90"/>
                      <a:pt x="1245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8"/>
              <p:cNvSpPr/>
              <p:nvPr/>
            </p:nvSpPr>
            <p:spPr>
              <a:xfrm>
                <a:off x="1208775" y="2180675"/>
                <a:ext cx="518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4" extrusionOk="0">
                    <a:moveTo>
                      <a:pt x="997" y="0"/>
                    </a:moveTo>
                    <a:cubicBezTo>
                      <a:pt x="487" y="0"/>
                      <a:pt x="0" y="395"/>
                      <a:pt x="0" y="992"/>
                    </a:cubicBezTo>
                    <a:cubicBezTo>
                      <a:pt x="0" y="1589"/>
                      <a:pt x="487" y="1984"/>
                      <a:pt x="997" y="1984"/>
                    </a:cubicBezTo>
                    <a:cubicBezTo>
                      <a:pt x="1239" y="1984"/>
                      <a:pt x="1487" y="1894"/>
                      <a:pt x="1691" y="1694"/>
                    </a:cubicBezTo>
                    <a:cubicBezTo>
                      <a:pt x="2072" y="1301"/>
                      <a:pt x="2072" y="682"/>
                      <a:pt x="1691" y="289"/>
                    </a:cubicBezTo>
                    <a:cubicBezTo>
                      <a:pt x="1487" y="90"/>
                      <a:pt x="1239" y="0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8"/>
              <p:cNvSpPr/>
              <p:nvPr/>
            </p:nvSpPr>
            <p:spPr>
              <a:xfrm>
                <a:off x="1282300" y="2254200"/>
                <a:ext cx="521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84" extrusionOk="0">
                    <a:moveTo>
                      <a:pt x="1002" y="0"/>
                    </a:moveTo>
                    <a:cubicBezTo>
                      <a:pt x="492" y="0"/>
                      <a:pt x="0" y="395"/>
                      <a:pt x="0" y="992"/>
                    </a:cubicBezTo>
                    <a:cubicBezTo>
                      <a:pt x="0" y="1589"/>
                      <a:pt x="492" y="1983"/>
                      <a:pt x="1002" y="1983"/>
                    </a:cubicBezTo>
                    <a:cubicBezTo>
                      <a:pt x="1244" y="1983"/>
                      <a:pt x="1491" y="1894"/>
                      <a:pt x="1691" y="1694"/>
                    </a:cubicBezTo>
                    <a:cubicBezTo>
                      <a:pt x="2084" y="1301"/>
                      <a:pt x="2084" y="682"/>
                      <a:pt x="1691" y="289"/>
                    </a:cubicBezTo>
                    <a:cubicBezTo>
                      <a:pt x="1491" y="90"/>
                      <a:pt x="1244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8"/>
              <p:cNvSpPr/>
              <p:nvPr/>
            </p:nvSpPr>
            <p:spPr>
              <a:xfrm>
                <a:off x="1355525" y="2327275"/>
                <a:ext cx="518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90" extrusionOk="0">
                    <a:moveTo>
                      <a:pt x="996" y="1"/>
                    </a:moveTo>
                    <a:cubicBezTo>
                      <a:pt x="486" y="1"/>
                      <a:pt x="0" y="401"/>
                      <a:pt x="0" y="998"/>
                    </a:cubicBezTo>
                    <a:cubicBezTo>
                      <a:pt x="0" y="1595"/>
                      <a:pt x="486" y="1989"/>
                      <a:pt x="996" y="1989"/>
                    </a:cubicBezTo>
                    <a:cubicBezTo>
                      <a:pt x="1239" y="1989"/>
                      <a:pt x="1487" y="1900"/>
                      <a:pt x="1691" y="1700"/>
                    </a:cubicBezTo>
                    <a:cubicBezTo>
                      <a:pt x="2072" y="1307"/>
                      <a:pt x="2072" y="676"/>
                      <a:pt x="1691" y="295"/>
                    </a:cubicBezTo>
                    <a:cubicBezTo>
                      <a:pt x="1487" y="92"/>
                      <a:pt x="1239" y="1"/>
                      <a:pt x="9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8"/>
              <p:cNvSpPr/>
              <p:nvPr/>
            </p:nvSpPr>
            <p:spPr>
              <a:xfrm>
                <a:off x="842650" y="1960700"/>
                <a:ext cx="518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4" extrusionOk="0">
                    <a:moveTo>
                      <a:pt x="997" y="1"/>
                    </a:moveTo>
                    <a:cubicBezTo>
                      <a:pt x="487" y="1"/>
                      <a:pt x="1" y="395"/>
                      <a:pt x="1" y="992"/>
                    </a:cubicBezTo>
                    <a:cubicBezTo>
                      <a:pt x="1" y="1589"/>
                      <a:pt x="487" y="1984"/>
                      <a:pt x="997" y="1984"/>
                    </a:cubicBezTo>
                    <a:cubicBezTo>
                      <a:pt x="1240" y="1984"/>
                      <a:pt x="1488" y="1894"/>
                      <a:pt x="1691" y="1695"/>
                    </a:cubicBezTo>
                    <a:cubicBezTo>
                      <a:pt x="2072" y="1314"/>
                      <a:pt x="2072" y="683"/>
                      <a:pt x="1691" y="290"/>
                    </a:cubicBezTo>
                    <a:cubicBezTo>
                      <a:pt x="1488" y="90"/>
                      <a:pt x="1240" y="1"/>
                      <a:pt x="9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8"/>
              <p:cNvSpPr/>
              <p:nvPr/>
            </p:nvSpPr>
            <p:spPr>
              <a:xfrm>
                <a:off x="916175" y="2034325"/>
                <a:ext cx="51825" cy="4962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5" extrusionOk="0">
                    <a:moveTo>
                      <a:pt x="990" y="0"/>
                    </a:moveTo>
                    <a:cubicBezTo>
                      <a:pt x="482" y="0"/>
                      <a:pt x="0" y="394"/>
                      <a:pt x="0" y="988"/>
                    </a:cubicBezTo>
                    <a:cubicBezTo>
                      <a:pt x="0" y="1585"/>
                      <a:pt x="487" y="1985"/>
                      <a:pt x="996" y="1985"/>
                    </a:cubicBezTo>
                    <a:cubicBezTo>
                      <a:pt x="1239" y="1985"/>
                      <a:pt x="1488" y="1894"/>
                      <a:pt x="1691" y="1691"/>
                    </a:cubicBezTo>
                    <a:cubicBezTo>
                      <a:pt x="2072" y="1310"/>
                      <a:pt x="2072" y="678"/>
                      <a:pt x="1691" y="297"/>
                    </a:cubicBezTo>
                    <a:cubicBezTo>
                      <a:pt x="1486" y="92"/>
                      <a:pt x="1235" y="0"/>
                      <a:pt x="9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8"/>
              <p:cNvSpPr/>
              <p:nvPr/>
            </p:nvSpPr>
            <p:spPr>
              <a:xfrm>
                <a:off x="989400" y="2107450"/>
                <a:ext cx="518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4" extrusionOk="0">
                    <a:moveTo>
                      <a:pt x="997" y="0"/>
                    </a:moveTo>
                    <a:cubicBezTo>
                      <a:pt x="487" y="0"/>
                      <a:pt x="0" y="395"/>
                      <a:pt x="0" y="992"/>
                    </a:cubicBezTo>
                    <a:cubicBezTo>
                      <a:pt x="0" y="1589"/>
                      <a:pt x="487" y="1984"/>
                      <a:pt x="997" y="1984"/>
                    </a:cubicBezTo>
                    <a:cubicBezTo>
                      <a:pt x="1239" y="1984"/>
                      <a:pt x="1488" y="1894"/>
                      <a:pt x="1691" y="1694"/>
                    </a:cubicBezTo>
                    <a:cubicBezTo>
                      <a:pt x="2072" y="1313"/>
                      <a:pt x="2072" y="682"/>
                      <a:pt x="1691" y="290"/>
                    </a:cubicBezTo>
                    <a:cubicBezTo>
                      <a:pt x="1488" y="90"/>
                      <a:pt x="1239" y="0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8"/>
              <p:cNvSpPr/>
              <p:nvPr/>
            </p:nvSpPr>
            <p:spPr>
              <a:xfrm>
                <a:off x="1062325" y="2180675"/>
                <a:ext cx="521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84" extrusionOk="0">
                    <a:moveTo>
                      <a:pt x="1002" y="0"/>
                    </a:moveTo>
                    <a:cubicBezTo>
                      <a:pt x="492" y="0"/>
                      <a:pt x="0" y="395"/>
                      <a:pt x="0" y="992"/>
                    </a:cubicBezTo>
                    <a:cubicBezTo>
                      <a:pt x="0" y="1589"/>
                      <a:pt x="492" y="1984"/>
                      <a:pt x="1002" y="1984"/>
                    </a:cubicBezTo>
                    <a:cubicBezTo>
                      <a:pt x="1245" y="1984"/>
                      <a:pt x="1491" y="1894"/>
                      <a:pt x="1691" y="1694"/>
                    </a:cubicBezTo>
                    <a:cubicBezTo>
                      <a:pt x="2084" y="1301"/>
                      <a:pt x="2084" y="670"/>
                      <a:pt x="1691" y="289"/>
                    </a:cubicBezTo>
                    <a:cubicBezTo>
                      <a:pt x="1491" y="90"/>
                      <a:pt x="1245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8"/>
              <p:cNvSpPr/>
              <p:nvPr/>
            </p:nvSpPr>
            <p:spPr>
              <a:xfrm>
                <a:off x="1135550" y="2253700"/>
                <a:ext cx="5210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92" extrusionOk="0">
                    <a:moveTo>
                      <a:pt x="996" y="0"/>
                    </a:moveTo>
                    <a:cubicBezTo>
                      <a:pt x="489" y="0"/>
                      <a:pt x="0" y="397"/>
                      <a:pt x="0" y="1000"/>
                    </a:cubicBezTo>
                    <a:cubicBezTo>
                      <a:pt x="0" y="1597"/>
                      <a:pt x="492" y="1991"/>
                      <a:pt x="1002" y="1991"/>
                    </a:cubicBezTo>
                    <a:cubicBezTo>
                      <a:pt x="1245" y="1991"/>
                      <a:pt x="1491" y="1902"/>
                      <a:pt x="1691" y="1702"/>
                    </a:cubicBezTo>
                    <a:cubicBezTo>
                      <a:pt x="2084" y="1309"/>
                      <a:pt x="2084" y="678"/>
                      <a:pt x="1691" y="297"/>
                    </a:cubicBezTo>
                    <a:cubicBezTo>
                      <a:pt x="1490" y="92"/>
                      <a:pt x="1241" y="0"/>
                      <a:pt x="9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8"/>
              <p:cNvSpPr/>
              <p:nvPr/>
            </p:nvSpPr>
            <p:spPr>
              <a:xfrm>
                <a:off x="1209075" y="2327275"/>
                <a:ext cx="521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90" extrusionOk="0">
                    <a:moveTo>
                      <a:pt x="1001" y="1"/>
                    </a:moveTo>
                    <a:cubicBezTo>
                      <a:pt x="492" y="1"/>
                      <a:pt x="0" y="401"/>
                      <a:pt x="0" y="998"/>
                    </a:cubicBezTo>
                    <a:cubicBezTo>
                      <a:pt x="0" y="1595"/>
                      <a:pt x="492" y="1989"/>
                      <a:pt x="1002" y="1989"/>
                    </a:cubicBezTo>
                    <a:cubicBezTo>
                      <a:pt x="1244" y="1989"/>
                      <a:pt x="1491" y="1900"/>
                      <a:pt x="1691" y="1700"/>
                    </a:cubicBezTo>
                    <a:cubicBezTo>
                      <a:pt x="2084" y="1307"/>
                      <a:pt x="2084" y="676"/>
                      <a:pt x="1691" y="295"/>
                    </a:cubicBezTo>
                    <a:cubicBezTo>
                      <a:pt x="1491" y="92"/>
                      <a:pt x="1244" y="1"/>
                      <a:pt x="10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8"/>
              <p:cNvSpPr/>
              <p:nvPr/>
            </p:nvSpPr>
            <p:spPr>
              <a:xfrm>
                <a:off x="1282300" y="2400450"/>
                <a:ext cx="5180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92" extrusionOk="0">
                    <a:moveTo>
                      <a:pt x="996" y="0"/>
                    </a:moveTo>
                    <a:cubicBezTo>
                      <a:pt x="488" y="0"/>
                      <a:pt x="0" y="397"/>
                      <a:pt x="0" y="1000"/>
                    </a:cubicBezTo>
                    <a:cubicBezTo>
                      <a:pt x="0" y="1597"/>
                      <a:pt x="492" y="1991"/>
                      <a:pt x="1002" y="1991"/>
                    </a:cubicBezTo>
                    <a:cubicBezTo>
                      <a:pt x="1244" y="1991"/>
                      <a:pt x="1491" y="1902"/>
                      <a:pt x="1691" y="1702"/>
                    </a:cubicBezTo>
                    <a:cubicBezTo>
                      <a:pt x="2072" y="1309"/>
                      <a:pt x="2072" y="678"/>
                      <a:pt x="1691" y="297"/>
                    </a:cubicBezTo>
                    <a:cubicBezTo>
                      <a:pt x="1490" y="92"/>
                      <a:pt x="1241" y="0"/>
                      <a:pt x="9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8"/>
              <p:cNvSpPr/>
              <p:nvPr/>
            </p:nvSpPr>
            <p:spPr>
              <a:xfrm>
                <a:off x="696200" y="1960700"/>
                <a:ext cx="52125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92" extrusionOk="0">
                    <a:moveTo>
                      <a:pt x="1002" y="1"/>
                    </a:moveTo>
                    <a:cubicBezTo>
                      <a:pt x="493" y="1"/>
                      <a:pt x="1" y="395"/>
                      <a:pt x="1" y="992"/>
                    </a:cubicBezTo>
                    <a:cubicBezTo>
                      <a:pt x="1" y="1595"/>
                      <a:pt x="489" y="1992"/>
                      <a:pt x="997" y="1992"/>
                    </a:cubicBezTo>
                    <a:cubicBezTo>
                      <a:pt x="1241" y="1992"/>
                      <a:pt x="1490" y="1900"/>
                      <a:pt x="1691" y="1695"/>
                    </a:cubicBezTo>
                    <a:cubicBezTo>
                      <a:pt x="2084" y="1314"/>
                      <a:pt x="2084" y="683"/>
                      <a:pt x="1691" y="290"/>
                    </a:cubicBezTo>
                    <a:cubicBezTo>
                      <a:pt x="1492" y="90"/>
                      <a:pt x="1245" y="1"/>
                      <a:pt x="10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8"/>
              <p:cNvSpPr/>
              <p:nvPr/>
            </p:nvSpPr>
            <p:spPr>
              <a:xfrm>
                <a:off x="769425" y="2033925"/>
                <a:ext cx="521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4" extrusionOk="0">
                    <a:moveTo>
                      <a:pt x="1002" y="1"/>
                    </a:moveTo>
                    <a:cubicBezTo>
                      <a:pt x="492" y="1"/>
                      <a:pt x="1" y="395"/>
                      <a:pt x="1" y="992"/>
                    </a:cubicBezTo>
                    <a:cubicBezTo>
                      <a:pt x="1" y="1589"/>
                      <a:pt x="492" y="1984"/>
                      <a:pt x="1002" y="1984"/>
                    </a:cubicBezTo>
                    <a:cubicBezTo>
                      <a:pt x="1245" y="1984"/>
                      <a:pt x="1492" y="1894"/>
                      <a:pt x="1691" y="1695"/>
                    </a:cubicBezTo>
                    <a:cubicBezTo>
                      <a:pt x="2084" y="1302"/>
                      <a:pt x="2084" y="683"/>
                      <a:pt x="1691" y="290"/>
                    </a:cubicBezTo>
                    <a:cubicBezTo>
                      <a:pt x="1492" y="90"/>
                      <a:pt x="1245" y="1"/>
                      <a:pt x="10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8"/>
              <p:cNvSpPr/>
              <p:nvPr/>
            </p:nvSpPr>
            <p:spPr>
              <a:xfrm>
                <a:off x="614650" y="2034000"/>
                <a:ext cx="6640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978" extrusionOk="0">
                    <a:moveTo>
                      <a:pt x="1334" y="1"/>
                    </a:moveTo>
                    <a:cubicBezTo>
                      <a:pt x="453" y="1"/>
                      <a:pt x="0" y="1061"/>
                      <a:pt x="631" y="1692"/>
                    </a:cubicBezTo>
                    <a:cubicBezTo>
                      <a:pt x="822" y="1882"/>
                      <a:pt x="1075" y="1977"/>
                      <a:pt x="1329" y="1977"/>
                    </a:cubicBezTo>
                    <a:cubicBezTo>
                      <a:pt x="1584" y="1977"/>
                      <a:pt x="1840" y="1882"/>
                      <a:pt x="2036" y="1692"/>
                    </a:cubicBezTo>
                    <a:cubicBezTo>
                      <a:pt x="2656" y="1061"/>
                      <a:pt x="2215" y="1"/>
                      <a:pt x="1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8"/>
              <p:cNvSpPr/>
              <p:nvPr/>
            </p:nvSpPr>
            <p:spPr>
              <a:xfrm>
                <a:off x="842950" y="2107450"/>
                <a:ext cx="521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4" extrusionOk="0">
                    <a:moveTo>
                      <a:pt x="1002" y="0"/>
                    </a:moveTo>
                    <a:cubicBezTo>
                      <a:pt x="492" y="0"/>
                      <a:pt x="1" y="395"/>
                      <a:pt x="1" y="992"/>
                    </a:cubicBezTo>
                    <a:cubicBezTo>
                      <a:pt x="1" y="1589"/>
                      <a:pt x="492" y="1984"/>
                      <a:pt x="1002" y="1984"/>
                    </a:cubicBezTo>
                    <a:cubicBezTo>
                      <a:pt x="1245" y="1984"/>
                      <a:pt x="1492" y="1894"/>
                      <a:pt x="1691" y="1694"/>
                    </a:cubicBezTo>
                    <a:cubicBezTo>
                      <a:pt x="2084" y="1302"/>
                      <a:pt x="2084" y="682"/>
                      <a:pt x="1691" y="290"/>
                    </a:cubicBezTo>
                    <a:cubicBezTo>
                      <a:pt x="1492" y="90"/>
                      <a:pt x="1245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8"/>
              <p:cNvSpPr/>
              <p:nvPr/>
            </p:nvSpPr>
            <p:spPr>
              <a:xfrm>
                <a:off x="916175" y="2180675"/>
                <a:ext cx="518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4" extrusionOk="0">
                    <a:moveTo>
                      <a:pt x="997" y="0"/>
                    </a:moveTo>
                    <a:cubicBezTo>
                      <a:pt x="487" y="0"/>
                      <a:pt x="0" y="395"/>
                      <a:pt x="0" y="992"/>
                    </a:cubicBezTo>
                    <a:cubicBezTo>
                      <a:pt x="0" y="1589"/>
                      <a:pt x="487" y="1984"/>
                      <a:pt x="997" y="1984"/>
                    </a:cubicBezTo>
                    <a:cubicBezTo>
                      <a:pt x="1239" y="1984"/>
                      <a:pt x="1488" y="1894"/>
                      <a:pt x="1691" y="1694"/>
                    </a:cubicBezTo>
                    <a:cubicBezTo>
                      <a:pt x="2072" y="1301"/>
                      <a:pt x="2072" y="670"/>
                      <a:pt x="1691" y="289"/>
                    </a:cubicBezTo>
                    <a:cubicBezTo>
                      <a:pt x="1488" y="90"/>
                      <a:pt x="1239" y="0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8"/>
              <p:cNvSpPr/>
              <p:nvPr/>
            </p:nvSpPr>
            <p:spPr>
              <a:xfrm>
                <a:off x="989400" y="2253700"/>
                <a:ext cx="51825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92" extrusionOk="0">
                    <a:moveTo>
                      <a:pt x="991" y="0"/>
                    </a:moveTo>
                    <a:cubicBezTo>
                      <a:pt x="483" y="0"/>
                      <a:pt x="0" y="397"/>
                      <a:pt x="0" y="1000"/>
                    </a:cubicBezTo>
                    <a:cubicBezTo>
                      <a:pt x="0" y="1597"/>
                      <a:pt x="487" y="1991"/>
                      <a:pt x="997" y="1991"/>
                    </a:cubicBezTo>
                    <a:cubicBezTo>
                      <a:pt x="1239" y="1991"/>
                      <a:pt x="1488" y="1902"/>
                      <a:pt x="1691" y="1702"/>
                    </a:cubicBezTo>
                    <a:cubicBezTo>
                      <a:pt x="2072" y="1309"/>
                      <a:pt x="2072" y="678"/>
                      <a:pt x="1691" y="297"/>
                    </a:cubicBezTo>
                    <a:cubicBezTo>
                      <a:pt x="1486" y="92"/>
                      <a:pt x="1236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8"/>
              <p:cNvSpPr/>
              <p:nvPr/>
            </p:nvSpPr>
            <p:spPr>
              <a:xfrm>
                <a:off x="1062625" y="2326825"/>
                <a:ext cx="518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4" extrusionOk="0">
                    <a:moveTo>
                      <a:pt x="993" y="0"/>
                    </a:moveTo>
                    <a:cubicBezTo>
                      <a:pt x="487" y="0"/>
                      <a:pt x="0" y="395"/>
                      <a:pt x="0" y="992"/>
                    </a:cubicBezTo>
                    <a:cubicBezTo>
                      <a:pt x="0" y="1589"/>
                      <a:pt x="487" y="1983"/>
                      <a:pt x="993" y="1983"/>
                    </a:cubicBezTo>
                    <a:cubicBezTo>
                      <a:pt x="1234" y="1983"/>
                      <a:pt x="1479" y="1894"/>
                      <a:pt x="1679" y="1694"/>
                    </a:cubicBezTo>
                    <a:cubicBezTo>
                      <a:pt x="2072" y="1313"/>
                      <a:pt x="2072" y="682"/>
                      <a:pt x="1679" y="289"/>
                    </a:cubicBezTo>
                    <a:cubicBezTo>
                      <a:pt x="1479" y="90"/>
                      <a:pt x="1234" y="0"/>
                      <a:pt x="9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8"/>
              <p:cNvSpPr/>
              <p:nvPr/>
            </p:nvSpPr>
            <p:spPr>
              <a:xfrm>
                <a:off x="1135850" y="2400450"/>
                <a:ext cx="5210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92" extrusionOk="0">
                    <a:moveTo>
                      <a:pt x="1000" y="0"/>
                    </a:moveTo>
                    <a:cubicBezTo>
                      <a:pt x="489" y="0"/>
                      <a:pt x="0" y="397"/>
                      <a:pt x="0" y="1000"/>
                    </a:cubicBezTo>
                    <a:cubicBezTo>
                      <a:pt x="0" y="1597"/>
                      <a:pt x="492" y="1991"/>
                      <a:pt x="1006" y="1991"/>
                    </a:cubicBezTo>
                    <a:cubicBezTo>
                      <a:pt x="1250" y="1991"/>
                      <a:pt x="1499" y="1902"/>
                      <a:pt x="1703" y="1702"/>
                    </a:cubicBezTo>
                    <a:cubicBezTo>
                      <a:pt x="2084" y="1309"/>
                      <a:pt x="2084" y="678"/>
                      <a:pt x="1703" y="297"/>
                    </a:cubicBezTo>
                    <a:cubicBezTo>
                      <a:pt x="1498" y="92"/>
                      <a:pt x="1246" y="0"/>
                      <a:pt x="1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8"/>
              <p:cNvSpPr/>
              <p:nvPr/>
            </p:nvSpPr>
            <p:spPr>
              <a:xfrm>
                <a:off x="1209075" y="2473575"/>
                <a:ext cx="521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84" extrusionOk="0">
                    <a:moveTo>
                      <a:pt x="1002" y="0"/>
                    </a:moveTo>
                    <a:cubicBezTo>
                      <a:pt x="492" y="0"/>
                      <a:pt x="0" y="395"/>
                      <a:pt x="0" y="992"/>
                    </a:cubicBezTo>
                    <a:cubicBezTo>
                      <a:pt x="0" y="1589"/>
                      <a:pt x="492" y="1983"/>
                      <a:pt x="1002" y="1983"/>
                    </a:cubicBezTo>
                    <a:cubicBezTo>
                      <a:pt x="1244" y="1983"/>
                      <a:pt x="1491" y="1894"/>
                      <a:pt x="1691" y="1694"/>
                    </a:cubicBezTo>
                    <a:cubicBezTo>
                      <a:pt x="2084" y="1313"/>
                      <a:pt x="2084" y="682"/>
                      <a:pt x="1691" y="289"/>
                    </a:cubicBezTo>
                    <a:cubicBezTo>
                      <a:pt x="1491" y="89"/>
                      <a:pt x="1244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8"/>
              <p:cNvSpPr/>
              <p:nvPr/>
            </p:nvSpPr>
            <p:spPr>
              <a:xfrm>
                <a:off x="696200" y="2107025"/>
                <a:ext cx="521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9" extrusionOk="0">
                    <a:moveTo>
                      <a:pt x="1002" y="0"/>
                    </a:moveTo>
                    <a:cubicBezTo>
                      <a:pt x="492" y="0"/>
                      <a:pt x="1" y="400"/>
                      <a:pt x="1" y="997"/>
                    </a:cubicBezTo>
                    <a:cubicBezTo>
                      <a:pt x="1" y="1594"/>
                      <a:pt x="493" y="1989"/>
                      <a:pt x="1002" y="1989"/>
                    </a:cubicBezTo>
                    <a:cubicBezTo>
                      <a:pt x="1245" y="1989"/>
                      <a:pt x="1492" y="1899"/>
                      <a:pt x="1691" y="1700"/>
                    </a:cubicBezTo>
                    <a:cubicBezTo>
                      <a:pt x="2084" y="1307"/>
                      <a:pt x="2084" y="676"/>
                      <a:pt x="1691" y="295"/>
                    </a:cubicBezTo>
                    <a:cubicBezTo>
                      <a:pt x="1492" y="91"/>
                      <a:pt x="1245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8"/>
              <p:cNvSpPr/>
              <p:nvPr/>
            </p:nvSpPr>
            <p:spPr>
              <a:xfrm>
                <a:off x="769725" y="2180675"/>
                <a:ext cx="521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4" extrusionOk="0">
                    <a:moveTo>
                      <a:pt x="1006" y="0"/>
                    </a:moveTo>
                    <a:cubicBezTo>
                      <a:pt x="492" y="0"/>
                      <a:pt x="1" y="395"/>
                      <a:pt x="1" y="992"/>
                    </a:cubicBezTo>
                    <a:cubicBezTo>
                      <a:pt x="1" y="1589"/>
                      <a:pt x="492" y="1984"/>
                      <a:pt x="1006" y="1984"/>
                    </a:cubicBezTo>
                    <a:cubicBezTo>
                      <a:pt x="1250" y="1984"/>
                      <a:pt x="1500" y="1894"/>
                      <a:pt x="1703" y="1694"/>
                    </a:cubicBezTo>
                    <a:cubicBezTo>
                      <a:pt x="2084" y="1301"/>
                      <a:pt x="2084" y="682"/>
                      <a:pt x="1703" y="289"/>
                    </a:cubicBezTo>
                    <a:cubicBezTo>
                      <a:pt x="1500" y="90"/>
                      <a:pt x="1250" y="0"/>
                      <a:pt x="10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8"/>
              <p:cNvSpPr/>
              <p:nvPr/>
            </p:nvSpPr>
            <p:spPr>
              <a:xfrm>
                <a:off x="842950" y="2253700"/>
                <a:ext cx="52125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92" extrusionOk="0">
                    <a:moveTo>
                      <a:pt x="997" y="0"/>
                    </a:moveTo>
                    <a:cubicBezTo>
                      <a:pt x="489" y="0"/>
                      <a:pt x="1" y="397"/>
                      <a:pt x="1" y="1000"/>
                    </a:cubicBezTo>
                    <a:cubicBezTo>
                      <a:pt x="1" y="1597"/>
                      <a:pt x="492" y="1991"/>
                      <a:pt x="1002" y="1991"/>
                    </a:cubicBezTo>
                    <a:cubicBezTo>
                      <a:pt x="1245" y="1991"/>
                      <a:pt x="1492" y="1902"/>
                      <a:pt x="1691" y="1702"/>
                    </a:cubicBezTo>
                    <a:cubicBezTo>
                      <a:pt x="2084" y="1309"/>
                      <a:pt x="2084" y="678"/>
                      <a:pt x="1691" y="297"/>
                    </a:cubicBezTo>
                    <a:cubicBezTo>
                      <a:pt x="1490" y="92"/>
                      <a:pt x="1241" y="0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8"/>
              <p:cNvSpPr/>
              <p:nvPr/>
            </p:nvSpPr>
            <p:spPr>
              <a:xfrm>
                <a:off x="916175" y="2326825"/>
                <a:ext cx="518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4" extrusionOk="0">
                    <a:moveTo>
                      <a:pt x="997" y="0"/>
                    </a:moveTo>
                    <a:cubicBezTo>
                      <a:pt x="487" y="0"/>
                      <a:pt x="0" y="395"/>
                      <a:pt x="0" y="992"/>
                    </a:cubicBezTo>
                    <a:cubicBezTo>
                      <a:pt x="0" y="1589"/>
                      <a:pt x="487" y="1983"/>
                      <a:pt x="997" y="1983"/>
                    </a:cubicBezTo>
                    <a:cubicBezTo>
                      <a:pt x="1239" y="1983"/>
                      <a:pt x="1488" y="1894"/>
                      <a:pt x="1691" y="1694"/>
                    </a:cubicBezTo>
                    <a:cubicBezTo>
                      <a:pt x="2072" y="1313"/>
                      <a:pt x="2072" y="682"/>
                      <a:pt x="1691" y="289"/>
                    </a:cubicBezTo>
                    <a:cubicBezTo>
                      <a:pt x="1488" y="90"/>
                      <a:pt x="1239" y="0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8"/>
              <p:cNvSpPr/>
              <p:nvPr/>
            </p:nvSpPr>
            <p:spPr>
              <a:xfrm>
                <a:off x="989400" y="2400050"/>
                <a:ext cx="518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4" extrusionOk="0">
                    <a:moveTo>
                      <a:pt x="997" y="0"/>
                    </a:moveTo>
                    <a:cubicBezTo>
                      <a:pt x="487" y="0"/>
                      <a:pt x="0" y="395"/>
                      <a:pt x="0" y="992"/>
                    </a:cubicBezTo>
                    <a:cubicBezTo>
                      <a:pt x="0" y="1589"/>
                      <a:pt x="487" y="1983"/>
                      <a:pt x="997" y="1983"/>
                    </a:cubicBezTo>
                    <a:cubicBezTo>
                      <a:pt x="1239" y="1983"/>
                      <a:pt x="1488" y="1894"/>
                      <a:pt x="1691" y="1694"/>
                    </a:cubicBezTo>
                    <a:cubicBezTo>
                      <a:pt x="2072" y="1301"/>
                      <a:pt x="2072" y="682"/>
                      <a:pt x="1691" y="289"/>
                    </a:cubicBezTo>
                    <a:cubicBezTo>
                      <a:pt x="1488" y="90"/>
                      <a:pt x="1239" y="0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8"/>
              <p:cNvSpPr/>
              <p:nvPr/>
            </p:nvSpPr>
            <p:spPr>
              <a:xfrm>
                <a:off x="1062925" y="2473575"/>
                <a:ext cx="518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4" extrusionOk="0">
                    <a:moveTo>
                      <a:pt x="997" y="0"/>
                    </a:moveTo>
                    <a:cubicBezTo>
                      <a:pt x="487" y="0"/>
                      <a:pt x="0" y="395"/>
                      <a:pt x="0" y="992"/>
                    </a:cubicBezTo>
                    <a:cubicBezTo>
                      <a:pt x="0" y="1589"/>
                      <a:pt x="487" y="1983"/>
                      <a:pt x="997" y="1983"/>
                    </a:cubicBezTo>
                    <a:cubicBezTo>
                      <a:pt x="1239" y="1983"/>
                      <a:pt x="1487" y="1894"/>
                      <a:pt x="1691" y="1694"/>
                    </a:cubicBezTo>
                    <a:cubicBezTo>
                      <a:pt x="2072" y="1313"/>
                      <a:pt x="2072" y="682"/>
                      <a:pt x="1691" y="289"/>
                    </a:cubicBezTo>
                    <a:cubicBezTo>
                      <a:pt x="1487" y="89"/>
                      <a:pt x="1239" y="0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8"/>
              <p:cNvSpPr/>
              <p:nvPr/>
            </p:nvSpPr>
            <p:spPr>
              <a:xfrm>
                <a:off x="1136150" y="2546775"/>
                <a:ext cx="51800" cy="4962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5" extrusionOk="0">
                    <a:moveTo>
                      <a:pt x="996" y="1"/>
                    </a:moveTo>
                    <a:cubicBezTo>
                      <a:pt x="487" y="1"/>
                      <a:pt x="0" y="396"/>
                      <a:pt x="0" y="993"/>
                    </a:cubicBezTo>
                    <a:cubicBezTo>
                      <a:pt x="0" y="1589"/>
                      <a:pt x="487" y="1984"/>
                      <a:pt x="996" y="1984"/>
                    </a:cubicBezTo>
                    <a:cubicBezTo>
                      <a:pt x="1239" y="1984"/>
                      <a:pt x="1487" y="1895"/>
                      <a:pt x="1691" y="1695"/>
                    </a:cubicBezTo>
                    <a:cubicBezTo>
                      <a:pt x="2072" y="1302"/>
                      <a:pt x="2072" y="683"/>
                      <a:pt x="1691" y="290"/>
                    </a:cubicBezTo>
                    <a:cubicBezTo>
                      <a:pt x="1487" y="90"/>
                      <a:pt x="1239" y="1"/>
                      <a:pt x="9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8"/>
              <p:cNvSpPr/>
              <p:nvPr/>
            </p:nvSpPr>
            <p:spPr>
              <a:xfrm>
                <a:off x="549750" y="2107250"/>
                <a:ext cx="52125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92" extrusionOk="0">
                    <a:moveTo>
                      <a:pt x="997" y="1"/>
                    </a:moveTo>
                    <a:cubicBezTo>
                      <a:pt x="489" y="1"/>
                      <a:pt x="1" y="397"/>
                      <a:pt x="1" y="1000"/>
                    </a:cubicBezTo>
                    <a:cubicBezTo>
                      <a:pt x="1" y="1597"/>
                      <a:pt x="493" y="1992"/>
                      <a:pt x="1002" y="1992"/>
                    </a:cubicBezTo>
                    <a:cubicBezTo>
                      <a:pt x="1245" y="1992"/>
                      <a:pt x="1492" y="1902"/>
                      <a:pt x="1692" y="1702"/>
                    </a:cubicBezTo>
                    <a:cubicBezTo>
                      <a:pt x="2084" y="1310"/>
                      <a:pt x="2084" y="679"/>
                      <a:pt x="1692" y="298"/>
                    </a:cubicBezTo>
                    <a:cubicBezTo>
                      <a:pt x="1490" y="92"/>
                      <a:pt x="1241" y="1"/>
                      <a:pt x="9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8"/>
              <p:cNvSpPr/>
              <p:nvPr/>
            </p:nvSpPr>
            <p:spPr>
              <a:xfrm>
                <a:off x="622975" y="2180475"/>
                <a:ext cx="51825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8" extrusionOk="0">
                    <a:moveTo>
                      <a:pt x="990" y="0"/>
                    </a:moveTo>
                    <a:cubicBezTo>
                      <a:pt x="483" y="0"/>
                      <a:pt x="1" y="394"/>
                      <a:pt x="1" y="988"/>
                    </a:cubicBezTo>
                    <a:cubicBezTo>
                      <a:pt x="1" y="1591"/>
                      <a:pt x="484" y="1987"/>
                      <a:pt x="992" y="1987"/>
                    </a:cubicBezTo>
                    <a:cubicBezTo>
                      <a:pt x="1236" y="1987"/>
                      <a:pt x="1486" y="1896"/>
                      <a:pt x="1691" y="1690"/>
                    </a:cubicBezTo>
                    <a:cubicBezTo>
                      <a:pt x="2072" y="1309"/>
                      <a:pt x="2072" y="678"/>
                      <a:pt x="1691" y="297"/>
                    </a:cubicBezTo>
                    <a:cubicBezTo>
                      <a:pt x="1486" y="92"/>
                      <a:pt x="1235" y="0"/>
                      <a:pt x="9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8"/>
              <p:cNvSpPr/>
              <p:nvPr/>
            </p:nvSpPr>
            <p:spPr>
              <a:xfrm>
                <a:off x="468200" y="2180450"/>
                <a:ext cx="66400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987" extrusionOk="0">
                    <a:moveTo>
                      <a:pt x="1322" y="1"/>
                    </a:moveTo>
                    <a:cubicBezTo>
                      <a:pt x="441" y="1"/>
                      <a:pt x="1" y="1072"/>
                      <a:pt x="632" y="1691"/>
                    </a:cubicBezTo>
                    <a:cubicBezTo>
                      <a:pt x="822" y="1888"/>
                      <a:pt x="1075" y="1986"/>
                      <a:pt x="1328" y="1986"/>
                    </a:cubicBezTo>
                    <a:cubicBezTo>
                      <a:pt x="1581" y="1986"/>
                      <a:pt x="1834" y="1888"/>
                      <a:pt x="2025" y="1691"/>
                    </a:cubicBezTo>
                    <a:cubicBezTo>
                      <a:pt x="2656" y="1072"/>
                      <a:pt x="2203" y="1"/>
                      <a:pt x="1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8"/>
              <p:cNvSpPr/>
              <p:nvPr/>
            </p:nvSpPr>
            <p:spPr>
              <a:xfrm>
                <a:off x="696500" y="2253975"/>
                <a:ext cx="518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9" extrusionOk="0">
                    <a:moveTo>
                      <a:pt x="990" y="1"/>
                    </a:moveTo>
                    <a:cubicBezTo>
                      <a:pt x="482" y="1"/>
                      <a:pt x="1" y="395"/>
                      <a:pt x="1" y="989"/>
                    </a:cubicBezTo>
                    <a:cubicBezTo>
                      <a:pt x="1" y="1592"/>
                      <a:pt x="484" y="1988"/>
                      <a:pt x="991" y="1988"/>
                    </a:cubicBezTo>
                    <a:cubicBezTo>
                      <a:pt x="1236" y="1988"/>
                      <a:pt x="1486" y="1896"/>
                      <a:pt x="1691" y="1691"/>
                    </a:cubicBezTo>
                    <a:cubicBezTo>
                      <a:pt x="2072" y="1310"/>
                      <a:pt x="2072" y="679"/>
                      <a:pt x="1691" y="298"/>
                    </a:cubicBezTo>
                    <a:cubicBezTo>
                      <a:pt x="1486" y="93"/>
                      <a:pt x="1235" y="1"/>
                      <a:pt x="9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8"/>
              <p:cNvSpPr/>
              <p:nvPr/>
            </p:nvSpPr>
            <p:spPr>
              <a:xfrm>
                <a:off x="769425" y="2327125"/>
                <a:ext cx="521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9" extrusionOk="0">
                    <a:moveTo>
                      <a:pt x="1006" y="0"/>
                    </a:moveTo>
                    <a:cubicBezTo>
                      <a:pt x="492" y="0"/>
                      <a:pt x="1" y="395"/>
                      <a:pt x="1" y="992"/>
                    </a:cubicBezTo>
                    <a:cubicBezTo>
                      <a:pt x="1" y="1589"/>
                      <a:pt x="492" y="1989"/>
                      <a:pt x="1006" y="1989"/>
                    </a:cubicBezTo>
                    <a:cubicBezTo>
                      <a:pt x="1250" y="1989"/>
                      <a:pt x="1500" y="1898"/>
                      <a:pt x="1703" y="1694"/>
                    </a:cubicBezTo>
                    <a:cubicBezTo>
                      <a:pt x="2084" y="1313"/>
                      <a:pt x="2084" y="682"/>
                      <a:pt x="1703" y="289"/>
                    </a:cubicBezTo>
                    <a:cubicBezTo>
                      <a:pt x="1500" y="90"/>
                      <a:pt x="1250" y="0"/>
                      <a:pt x="10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8"/>
              <p:cNvSpPr/>
              <p:nvPr/>
            </p:nvSpPr>
            <p:spPr>
              <a:xfrm>
                <a:off x="842650" y="2400350"/>
                <a:ext cx="521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4" extrusionOk="0">
                    <a:moveTo>
                      <a:pt x="1002" y="0"/>
                    </a:moveTo>
                    <a:cubicBezTo>
                      <a:pt x="492" y="0"/>
                      <a:pt x="1" y="395"/>
                      <a:pt x="1" y="992"/>
                    </a:cubicBezTo>
                    <a:cubicBezTo>
                      <a:pt x="1" y="1589"/>
                      <a:pt x="492" y="1983"/>
                      <a:pt x="1002" y="1983"/>
                    </a:cubicBezTo>
                    <a:cubicBezTo>
                      <a:pt x="1245" y="1983"/>
                      <a:pt x="1492" y="1894"/>
                      <a:pt x="1691" y="1694"/>
                    </a:cubicBezTo>
                    <a:cubicBezTo>
                      <a:pt x="2084" y="1301"/>
                      <a:pt x="2084" y="682"/>
                      <a:pt x="1691" y="289"/>
                    </a:cubicBezTo>
                    <a:cubicBezTo>
                      <a:pt x="1492" y="90"/>
                      <a:pt x="1245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8"/>
              <p:cNvSpPr/>
              <p:nvPr/>
            </p:nvSpPr>
            <p:spPr>
              <a:xfrm>
                <a:off x="915875" y="2473575"/>
                <a:ext cx="521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4" extrusionOk="0">
                    <a:moveTo>
                      <a:pt x="1002" y="0"/>
                    </a:moveTo>
                    <a:cubicBezTo>
                      <a:pt x="492" y="0"/>
                      <a:pt x="1" y="395"/>
                      <a:pt x="1" y="992"/>
                    </a:cubicBezTo>
                    <a:cubicBezTo>
                      <a:pt x="1" y="1589"/>
                      <a:pt x="492" y="1983"/>
                      <a:pt x="1002" y="1983"/>
                    </a:cubicBezTo>
                    <a:cubicBezTo>
                      <a:pt x="1245" y="1983"/>
                      <a:pt x="1492" y="1894"/>
                      <a:pt x="1691" y="1694"/>
                    </a:cubicBezTo>
                    <a:cubicBezTo>
                      <a:pt x="2084" y="1301"/>
                      <a:pt x="2084" y="670"/>
                      <a:pt x="1691" y="289"/>
                    </a:cubicBezTo>
                    <a:cubicBezTo>
                      <a:pt x="1492" y="89"/>
                      <a:pt x="1245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8"/>
              <p:cNvSpPr/>
              <p:nvPr/>
            </p:nvSpPr>
            <p:spPr>
              <a:xfrm>
                <a:off x="989400" y="2546950"/>
                <a:ext cx="521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90" extrusionOk="0">
                    <a:moveTo>
                      <a:pt x="1002" y="1"/>
                    </a:moveTo>
                    <a:cubicBezTo>
                      <a:pt x="492" y="1"/>
                      <a:pt x="0" y="401"/>
                      <a:pt x="0" y="997"/>
                    </a:cubicBezTo>
                    <a:cubicBezTo>
                      <a:pt x="0" y="1594"/>
                      <a:pt x="492" y="1989"/>
                      <a:pt x="1002" y="1989"/>
                    </a:cubicBezTo>
                    <a:cubicBezTo>
                      <a:pt x="1245" y="1989"/>
                      <a:pt x="1491" y="1900"/>
                      <a:pt x="1691" y="1700"/>
                    </a:cubicBezTo>
                    <a:cubicBezTo>
                      <a:pt x="2084" y="1307"/>
                      <a:pt x="2084" y="676"/>
                      <a:pt x="1691" y="295"/>
                    </a:cubicBezTo>
                    <a:cubicBezTo>
                      <a:pt x="1491" y="91"/>
                      <a:pt x="1244" y="1"/>
                      <a:pt x="10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8"/>
              <p:cNvSpPr/>
              <p:nvPr/>
            </p:nvSpPr>
            <p:spPr>
              <a:xfrm>
                <a:off x="1062925" y="2620000"/>
                <a:ext cx="51800" cy="4962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985" extrusionOk="0">
                    <a:moveTo>
                      <a:pt x="997" y="1"/>
                    </a:moveTo>
                    <a:cubicBezTo>
                      <a:pt x="487" y="1"/>
                      <a:pt x="0" y="396"/>
                      <a:pt x="0" y="993"/>
                    </a:cubicBezTo>
                    <a:cubicBezTo>
                      <a:pt x="0" y="1589"/>
                      <a:pt x="487" y="1984"/>
                      <a:pt x="997" y="1984"/>
                    </a:cubicBezTo>
                    <a:cubicBezTo>
                      <a:pt x="1239" y="1984"/>
                      <a:pt x="1487" y="1895"/>
                      <a:pt x="1691" y="1695"/>
                    </a:cubicBezTo>
                    <a:cubicBezTo>
                      <a:pt x="2072" y="1314"/>
                      <a:pt x="2072" y="683"/>
                      <a:pt x="1691" y="290"/>
                    </a:cubicBezTo>
                    <a:cubicBezTo>
                      <a:pt x="1487" y="90"/>
                      <a:pt x="1239" y="1"/>
                      <a:pt x="9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8"/>
              <p:cNvSpPr/>
              <p:nvPr/>
            </p:nvSpPr>
            <p:spPr>
              <a:xfrm>
                <a:off x="549750" y="2253600"/>
                <a:ext cx="521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4" extrusionOk="0">
                    <a:moveTo>
                      <a:pt x="1002" y="0"/>
                    </a:moveTo>
                    <a:cubicBezTo>
                      <a:pt x="493" y="0"/>
                      <a:pt x="1" y="395"/>
                      <a:pt x="1" y="992"/>
                    </a:cubicBezTo>
                    <a:cubicBezTo>
                      <a:pt x="1" y="1589"/>
                      <a:pt x="493" y="1984"/>
                      <a:pt x="1002" y="1984"/>
                    </a:cubicBezTo>
                    <a:cubicBezTo>
                      <a:pt x="1245" y="1984"/>
                      <a:pt x="1492" y="1894"/>
                      <a:pt x="1692" y="1694"/>
                    </a:cubicBezTo>
                    <a:cubicBezTo>
                      <a:pt x="2084" y="1302"/>
                      <a:pt x="2084" y="682"/>
                      <a:pt x="1692" y="289"/>
                    </a:cubicBezTo>
                    <a:cubicBezTo>
                      <a:pt x="1492" y="90"/>
                      <a:pt x="1245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8"/>
              <p:cNvSpPr/>
              <p:nvPr/>
            </p:nvSpPr>
            <p:spPr>
              <a:xfrm>
                <a:off x="623275" y="2327125"/>
                <a:ext cx="521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4" extrusionOk="0">
                    <a:moveTo>
                      <a:pt x="1002" y="0"/>
                    </a:moveTo>
                    <a:cubicBezTo>
                      <a:pt x="493" y="0"/>
                      <a:pt x="1" y="395"/>
                      <a:pt x="1" y="992"/>
                    </a:cubicBezTo>
                    <a:cubicBezTo>
                      <a:pt x="1" y="1589"/>
                      <a:pt x="493" y="1983"/>
                      <a:pt x="1002" y="1983"/>
                    </a:cubicBezTo>
                    <a:cubicBezTo>
                      <a:pt x="1245" y="1983"/>
                      <a:pt x="1492" y="1894"/>
                      <a:pt x="1691" y="1694"/>
                    </a:cubicBezTo>
                    <a:cubicBezTo>
                      <a:pt x="2084" y="1313"/>
                      <a:pt x="2084" y="682"/>
                      <a:pt x="1691" y="289"/>
                    </a:cubicBezTo>
                    <a:cubicBezTo>
                      <a:pt x="1492" y="90"/>
                      <a:pt x="1245" y="0"/>
                      <a:pt x="10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28"/>
              <p:cNvSpPr/>
              <p:nvPr/>
            </p:nvSpPr>
            <p:spPr>
              <a:xfrm>
                <a:off x="696500" y="2400350"/>
                <a:ext cx="518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84" extrusionOk="0">
                    <a:moveTo>
                      <a:pt x="997" y="0"/>
                    </a:moveTo>
                    <a:cubicBezTo>
                      <a:pt x="487" y="0"/>
                      <a:pt x="1" y="395"/>
                      <a:pt x="1" y="992"/>
                    </a:cubicBezTo>
                    <a:cubicBezTo>
                      <a:pt x="1" y="1589"/>
                      <a:pt x="487" y="1983"/>
                      <a:pt x="997" y="1983"/>
                    </a:cubicBezTo>
                    <a:cubicBezTo>
                      <a:pt x="1240" y="1983"/>
                      <a:pt x="1488" y="1894"/>
                      <a:pt x="1691" y="1694"/>
                    </a:cubicBezTo>
                    <a:cubicBezTo>
                      <a:pt x="2072" y="1301"/>
                      <a:pt x="2072" y="682"/>
                      <a:pt x="1691" y="289"/>
                    </a:cubicBezTo>
                    <a:cubicBezTo>
                      <a:pt x="1488" y="90"/>
                      <a:pt x="1240" y="0"/>
                      <a:pt x="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28"/>
              <p:cNvSpPr/>
              <p:nvPr/>
            </p:nvSpPr>
            <p:spPr>
              <a:xfrm>
                <a:off x="769425" y="2473375"/>
                <a:ext cx="52125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92" extrusionOk="0">
                    <a:moveTo>
                      <a:pt x="1000" y="0"/>
                    </a:moveTo>
                    <a:cubicBezTo>
                      <a:pt x="489" y="0"/>
                      <a:pt x="1" y="397"/>
                      <a:pt x="1" y="1000"/>
                    </a:cubicBezTo>
                    <a:cubicBezTo>
                      <a:pt x="1" y="1597"/>
                      <a:pt x="492" y="1991"/>
                      <a:pt x="1006" y="1991"/>
                    </a:cubicBezTo>
                    <a:cubicBezTo>
                      <a:pt x="1250" y="1991"/>
                      <a:pt x="1500" y="1902"/>
                      <a:pt x="1703" y="1702"/>
                    </a:cubicBezTo>
                    <a:cubicBezTo>
                      <a:pt x="2084" y="1309"/>
                      <a:pt x="2084" y="678"/>
                      <a:pt x="1703" y="297"/>
                    </a:cubicBezTo>
                    <a:cubicBezTo>
                      <a:pt x="1498" y="92"/>
                      <a:pt x="1247" y="0"/>
                      <a:pt x="1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28"/>
              <p:cNvSpPr/>
              <p:nvPr/>
            </p:nvSpPr>
            <p:spPr>
              <a:xfrm>
                <a:off x="842650" y="2546575"/>
                <a:ext cx="521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89" extrusionOk="0">
                    <a:moveTo>
                      <a:pt x="995" y="1"/>
                    </a:moveTo>
                    <a:cubicBezTo>
                      <a:pt x="488" y="1"/>
                      <a:pt x="1" y="395"/>
                      <a:pt x="1" y="989"/>
                    </a:cubicBezTo>
                    <a:cubicBezTo>
                      <a:pt x="1" y="1591"/>
                      <a:pt x="489" y="1988"/>
                      <a:pt x="997" y="1988"/>
                    </a:cubicBezTo>
                    <a:cubicBezTo>
                      <a:pt x="1241" y="1988"/>
                      <a:pt x="1490" y="1896"/>
                      <a:pt x="1691" y="1691"/>
                    </a:cubicBezTo>
                    <a:cubicBezTo>
                      <a:pt x="2084" y="1310"/>
                      <a:pt x="2084" y="679"/>
                      <a:pt x="1691" y="298"/>
                    </a:cubicBezTo>
                    <a:cubicBezTo>
                      <a:pt x="1490" y="93"/>
                      <a:pt x="1240" y="1"/>
                      <a:pt x="9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28"/>
              <p:cNvSpPr/>
              <p:nvPr/>
            </p:nvSpPr>
            <p:spPr>
              <a:xfrm>
                <a:off x="916175" y="2620000"/>
                <a:ext cx="52125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1990" extrusionOk="0">
                    <a:moveTo>
                      <a:pt x="1006" y="1"/>
                    </a:moveTo>
                    <a:cubicBezTo>
                      <a:pt x="492" y="1"/>
                      <a:pt x="0" y="396"/>
                      <a:pt x="0" y="993"/>
                    </a:cubicBezTo>
                    <a:cubicBezTo>
                      <a:pt x="0" y="1589"/>
                      <a:pt x="492" y="1989"/>
                      <a:pt x="1005" y="1989"/>
                    </a:cubicBezTo>
                    <a:cubicBezTo>
                      <a:pt x="1250" y="1989"/>
                      <a:pt x="1499" y="1899"/>
                      <a:pt x="1703" y="1695"/>
                    </a:cubicBezTo>
                    <a:cubicBezTo>
                      <a:pt x="2084" y="1314"/>
                      <a:pt x="2084" y="683"/>
                      <a:pt x="1703" y="290"/>
                    </a:cubicBezTo>
                    <a:cubicBezTo>
                      <a:pt x="1500" y="90"/>
                      <a:pt x="1250" y="1"/>
                      <a:pt x="10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28"/>
              <p:cNvSpPr/>
              <p:nvPr/>
            </p:nvSpPr>
            <p:spPr>
              <a:xfrm>
                <a:off x="989400" y="2693225"/>
                <a:ext cx="521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990" extrusionOk="0">
                    <a:moveTo>
                      <a:pt x="1002" y="1"/>
                    </a:moveTo>
                    <a:cubicBezTo>
                      <a:pt x="492" y="1"/>
                      <a:pt x="0" y="396"/>
                      <a:pt x="0" y="992"/>
                    </a:cubicBezTo>
                    <a:cubicBezTo>
                      <a:pt x="0" y="1589"/>
                      <a:pt x="492" y="1989"/>
                      <a:pt x="1002" y="1989"/>
                    </a:cubicBezTo>
                    <a:cubicBezTo>
                      <a:pt x="1244" y="1989"/>
                      <a:pt x="1491" y="1899"/>
                      <a:pt x="1691" y="1695"/>
                    </a:cubicBezTo>
                    <a:cubicBezTo>
                      <a:pt x="2084" y="1314"/>
                      <a:pt x="2084" y="683"/>
                      <a:pt x="1691" y="290"/>
                    </a:cubicBezTo>
                    <a:cubicBezTo>
                      <a:pt x="1491" y="90"/>
                      <a:pt x="1245" y="1"/>
                      <a:pt x="10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1" name="Google Shape;2441;p28"/>
            <p:cNvGrpSpPr/>
            <p:nvPr/>
          </p:nvGrpSpPr>
          <p:grpSpPr>
            <a:xfrm>
              <a:off x="8439650" y="101138"/>
              <a:ext cx="1081431" cy="1081431"/>
              <a:chOff x="1653302" y="685777"/>
              <a:chExt cx="824828" cy="824828"/>
            </a:xfrm>
          </p:grpSpPr>
          <p:sp>
            <p:nvSpPr>
              <p:cNvPr id="2442" name="Google Shape;2442;p28"/>
              <p:cNvSpPr/>
              <p:nvPr/>
            </p:nvSpPr>
            <p:spPr>
              <a:xfrm>
                <a:off x="1685230" y="717705"/>
                <a:ext cx="792900" cy="792900"/>
              </a:xfrm>
              <a:prstGeom prst="donut">
                <a:avLst>
                  <a:gd name="adj" fmla="val 2209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28"/>
              <p:cNvSpPr/>
              <p:nvPr/>
            </p:nvSpPr>
            <p:spPr>
              <a:xfrm>
                <a:off x="1653302" y="685777"/>
                <a:ext cx="792900" cy="792900"/>
              </a:xfrm>
              <a:prstGeom prst="donut">
                <a:avLst>
                  <a:gd name="adj" fmla="val 22098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4" name="Google Shape;2444;p28"/>
            <p:cNvSpPr/>
            <p:nvPr/>
          </p:nvSpPr>
          <p:spPr>
            <a:xfrm>
              <a:off x="8444500" y="3312524"/>
              <a:ext cx="706701" cy="1412909"/>
            </a:xfrm>
            <a:custGeom>
              <a:avLst/>
              <a:gdLst/>
              <a:ahLst/>
              <a:cxnLst/>
              <a:rect l="l" t="t" r="r" b="b"/>
              <a:pathLst>
                <a:path w="20111" h="40208" extrusionOk="0">
                  <a:moveTo>
                    <a:pt x="20111" y="0"/>
                  </a:moveTo>
                  <a:lnTo>
                    <a:pt x="1" y="20110"/>
                  </a:lnTo>
                  <a:lnTo>
                    <a:pt x="20111" y="40208"/>
                  </a:lnTo>
                  <a:lnTo>
                    <a:pt x="201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8"/>
            <p:cNvSpPr/>
            <p:nvPr/>
          </p:nvSpPr>
          <p:spPr>
            <a:xfrm>
              <a:off x="8923973" y="4115383"/>
              <a:ext cx="122217" cy="104612"/>
            </a:xfrm>
            <a:custGeom>
              <a:avLst/>
              <a:gdLst/>
              <a:ahLst/>
              <a:cxnLst/>
              <a:rect l="l" t="t" r="r" b="b"/>
              <a:pathLst>
                <a:path w="3478" h="2977" extrusionOk="0">
                  <a:moveTo>
                    <a:pt x="1989" y="584"/>
                  </a:moveTo>
                  <a:cubicBezTo>
                    <a:pt x="2489" y="584"/>
                    <a:pt x="2882" y="989"/>
                    <a:pt x="2882" y="1477"/>
                  </a:cubicBezTo>
                  <a:cubicBezTo>
                    <a:pt x="2882" y="2016"/>
                    <a:pt x="2441" y="2376"/>
                    <a:pt x="1983" y="2376"/>
                  </a:cubicBezTo>
                  <a:cubicBezTo>
                    <a:pt x="1763" y="2376"/>
                    <a:pt x="1539" y="2293"/>
                    <a:pt x="1358" y="2108"/>
                  </a:cubicBezTo>
                  <a:cubicBezTo>
                    <a:pt x="798" y="1548"/>
                    <a:pt x="1191" y="584"/>
                    <a:pt x="1989" y="584"/>
                  </a:cubicBezTo>
                  <a:close/>
                  <a:moveTo>
                    <a:pt x="1984" y="0"/>
                  </a:moveTo>
                  <a:cubicBezTo>
                    <a:pt x="1618" y="0"/>
                    <a:pt x="1245" y="136"/>
                    <a:pt x="941" y="441"/>
                  </a:cubicBezTo>
                  <a:cubicBezTo>
                    <a:pt x="1" y="1370"/>
                    <a:pt x="667" y="2977"/>
                    <a:pt x="1989" y="2977"/>
                  </a:cubicBezTo>
                  <a:cubicBezTo>
                    <a:pt x="2810" y="2977"/>
                    <a:pt x="3477" y="2310"/>
                    <a:pt x="3477" y="1489"/>
                  </a:cubicBezTo>
                  <a:cubicBezTo>
                    <a:pt x="3477" y="595"/>
                    <a:pt x="2747" y="0"/>
                    <a:pt x="1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9814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419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"/>
          <p:cNvSpPr txBox="1">
            <a:spLocks noGrp="1"/>
          </p:cNvSpPr>
          <p:nvPr>
            <p:ph type="title"/>
          </p:nvPr>
        </p:nvSpPr>
        <p:spPr>
          <a:xfrm>
            <a:off x="1630450" y="3242663"/>
            <a:ext cx="5883000" cy="5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0" name="Google Shape;190;p3"/>
          <p:cNvSpPr/>
          <p:nvPr/>
        </p:nvSpPr>
        <p:spPr>
          <a:xfrm rot="-5400000">
            <a:off x="-40325" y="3660658"/>
            <a:ext cx="402900" cy="20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-400752" y="338888"/>
            <a:ext cx="696059" cy="668953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-400752" y="387013"/>
            <a:ext cx="696059" cy="668953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3"/>
          <p:cNvGrpSpPr/>
          <p:nvPr/>
        </p:nvGrpSpPr>
        <p:grpSpPr>
          <a:xfrm>
            <a:off x="-199875" y="4291675"/>
            <a:ext cx="804875" cy="395875"/>
            <a:chOff x="583100" y="2948450"/>
            <a:chExt cx="804875" cy="395875"/>
          </a:xfrm>
        </p:grpSpPr>
        <p:sp>
          <p:nvSpPr>
            <p:cNvPr id="194" name="Google Shape;194;p3"/>
            <p:cNvSpPr/>
            <p:nvPr/>
          </p:nvSpPr>
          <p:spPr>
            <a:xfrm>
              <a:off x="583100" y="2948450"/>
              <a:ext cx="46750" cy="39875"/>
            </a:xfrm>
            <a:custGeom>
              <a:avLst/>
              <a:gdLst/>
              <a:ahLst/>
              <a:cxnLst/>
              <a:rect l="l" t="t" r="r" b="b"/>
              <a:pathLst>
                <a:path w="1870" h="1595" extrusionOk="0">
                  <a:moveTo>
                    <a:pt x="1072" y="142"/>
                  </a:moveTo>
                  <a:cubicBezTo>
                    <a:pt x="1429" y="142"/>
                    <a:pt x="1727" y="427"/>
                    <a:pt x="1727" y="797"/>
                  </a:cubicBezTo>
                  <a:cubicBezTo>
                    <a:pt x="1727" y="1192"/>
                    <a:pt x="1405" y="1456"/>
                    <a:pt x="1067" y="1456"/>
                  </a:cubicBezTo>
                  <a:cubicBezTo>
                    <a:pt x="907" y="1456"/>
                    <a:pt x="742" y="1395"/>
                    <a:pt x="608" y="1261"/>
                  </a:cubicBezTo>
                  <a:cubicBezTo>
                    <a:pt x="191" y="844"/>
                    <a:pt x="489" y="142"/>
                    <a:pt x="1072" y="142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4"/>
                    <a:pt x="512" y="237"/>
                  </a:cubicBezTo>
                  <a:cubicBezTo>
                    <a:pt x="0" y="737"/>
                    <a:pt x="358" y="1594"/>
                    <a:pt x="1072" y="1594"/>
                  </a:cubicBezTo>
                  <a:cubicBezTo>
                    <a:pt x="1512" y="1582"/>
                    <a:pt x="1858" y="1237"/>
                    <a:pt x="1870" y="797"/>
                  </a:cubicBezTo>
                  <a:cubicBezTo>
                    <a:pt x="1862" y="315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709600" y="2948450"/>
              <a:ext cx="46450" cy="39875"/>
            </a:xfrm>
            <a:custGeom>
              <a:avLst/>
              <a:gdLst/>
              <a:ahLst/>
              <a:cxnLst/>
              <a:rect l="l" t="t" r="r" b="b"/>
              <a:pathLst>
                <a:path w="1858" h="1595" extrusionOk="0">
                  <a:moveTo>
                    <a:pt x="1060" y="142"/>
                  </a:moveTo>
                  <a:cubicBezTo>
                    <a:pt x="1429" y="142"/>
                    <a:pt x="1715" y="427"/>
                    <a:pt x="1727" y="797"/>
                  </a:cubicBezTo>
                  <a:cubicBezTo>
                    <a:pt x="1727" y="1192"/>
                    <a:pt x="1399" y="1456"/>
                    <a:pt x="1059" y="1456"/>
                  </a:cubicBezTo>
                  <a:cubicBezTo>
                    <a:pt x="896" y="1456"/>
                    <a:pt x="730" y="1395"/>
                    <a:pt x="596" y="1261"/>
                  </a:cubicBezTo>
                  <a:cubicBezTo>
                    <a:pt x="179" y="844"/>
                    <a:pt x="477" y="142"/>
                    <a:pt x="1060" y="142"/>
                  </a:cubicBezTo>
                  <a:close/>
                  <a:moveTo>
                    <a:pt x="1061" y="1"/>
                  </a:moveTo>
                  <a:cubicBezTo>
                    <a:pt x="864" y="1"/>
                    <a:pt x="663" y="74"/>
                    <a:pt x="501" y="237"/>
                  </a:cubicBezTo>
                  <a:cubicBezTo>
                    <a:pt x="1" y="737"/>
                    <a:pt x="358" y="1594"/>
                    <a:pt x="1060" y="1594"/>
                  </a:cubicBezTo>
                  <a:cubicBezTo>
                    <a:pt x="1501" y="1582"/>
                    <a:pt x="1858" y="1237"/>
                    <a:pt x="1858" y="797"/>
                  </a:cubicBezTo>
                  <a:cubicBezTo>
                    <a:pt x="1858" y="315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35800" y="2948450"/>
              <a:ext cx="46775" cy="39875"/>
            </a:xfrm>
            <a:custGeom>
              <a:avLst/>
              <a:gdLst/>
              <a:ahLst/>
              <a:cxnLst/>
              <a:rect l="l" t="t" r="r" b="b"/>
              <a:pathLst>
                <a:path w="1871" h="1595" extrusionOk="0">
                  <a:moveTo>
                    <a:pt x="1072" y="142"/>
                  </a:moveTo>
                  <a:cubicBezTo>
                    <a:pt x="1430" y="142"/>
                    <a:pt x="1727" y="427"/>
                    <a:pt x="1727" y="797"/>
                  </a:cubicBezTo>
                  <a:cubicBezTo>
                    <a:pt x="1727" y="1192"/>
                    <a:pt x="1405" y="1456"/>
                    <a:pt x="1068" y="1456"/>
                  </a:cubicBezTo>
                  <a:cubicBezTo>
                    <a:pt x="907" y="1456"/>
                    <a:pt x="743" y="1395"/>
                    <a:pt x="608" y="1261"/>
                  </a:cubicBezTo>
                  <a:cubicBezTo>
                    <a:pt x="191" y="844"/>
                    <a:pt x="489" y="142"/>
                    <a:pt x="1072" y="142"/>
                  </a:cubicBezTo>
                  <a:close/>
                  <a:moveTo>
                    <a:pt x="1070" y="1"/>
                  </a:moveTo>
                  <a:cubicBezTo>
                    <a:pt x="875" y="1"/>
                    <a:pt x="676" y="74"/>
                    <a:pt x="513" y="237"/>
                  </a:cubicBezTo>
                  <a:cubicBezTo>
                    <a:pt x="1" y="737"/>
                    <a:pt x="358" y="1594"/>
                    <a:pt x="1072" y="1594"/>
                  </a:cubicBezTo>
                  <a:cubicBezTo>
                    <a:pt x="1513" y="1582"/>
                    <a:pt x="1858" y="1237"/>
                    <a:pt x="1870" y="797"/>
                  </a:cubicBezTo>
                  <a:cubicBezTo>
                    <a:pt x="1862" y="315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962300" y="2948450"/>
              <a:ext cx="46475" cy="39875"/>
            </a:xfrm>
            <a:custGeom>
              <a:avLst/>
              <a:gdLst/>
              <a:ahLst/>
              <a:cxnLst/>
              <a:rect l="l" t="t" r="r" b="b"/>
              <a:pathLst>
                <a:path w="1859" h="1595" extrusionOk="0">
                  <a:moveTo>
                    <a:pt x="1061" y="142"/>
                  </a:moveTo>
                  <a:cubicBezTo>
                    <a:pt x="1430" y="142"/>
                    <a:pt x="1715" y="427"/>
                    <a:pt x="1727" y="797"/>
                  </a:cubicBezTo>
                  <a:cubicBezTo>
                    <a:pt x="1727" y="1192"/>
                    <a:pt x="1400" y="1456"/>
                    <a:pt x="1059" y="1456"/>
                  </a:cubicBezTo>
                  <a:cubicBezTo>
                    <a:pt x="896" y="1456"/>
                    <a:pt x="731" y="1395"/>
                    <a:pt x="596" y="1261"/>
                  </a:cubicBezTo>
                  <a:cubicBezTo>
                    <a:pt x="180" y="844"/>
                    <a:pt x="477" y="142"/>
                    <a:pt x="1061" y="142"/>
                  </a:cubicBezTo>
                  <a:close/>
                  <a:moveTo>
                    <a:pt x="1061" y="1"/>
                  </a:moveTo>
                  <a:cubicBezTo>
                    <a:pt x="865" y="1"/>
                    <a:pt x="664" y="74"/>
                    <a:pt x="501" y="237"/>
                  </a:cubicBezTo>
                  <a:cubicBezTo>
                    <a:pt x="1" y="737"/>
                    <a:pt x="358" y="1594"/>
                    <a:pt x="1061" y="1594"/>
                  </a:cubicBezTo>
                  <a:cubicBezTo>
                    <a:pt x="1501" y="1582"/>
                    <a:pt x="1858" y="1237"/>
                    <a:pt x="1858" y="797"/>
                  </a:cubicBezTo>
                  <a:cubicBezTo>
                    <a:pt x="1858" y="315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088525" y="2948450"/>
              <a:ext cx="46750" cy="39875"/>
            </a:xfrm>
            <a:custGeom>
              <a:avLst/>
              <a:gdLst/>
              <a:ahLst/>
              <a:cxnLst/>
              <a:rect l="l" t="t" r="r" b="b"/>
              <a:pathLst>
                <a:path w="1870" h="1595" extrusionOk="0">
                  <a:moveTo>
                    <a:pt x="1072" y="142"/>
                  </a:moveTo>
                  <a:cubicBezTo>
                    <a:pt x="1429" y="142"/>
                    <a:pt x="1727" y="427"/>
                    <a:pt x="1727" y="797"/>
                  </a:cubicBezTo>
                  <a:cubicBezTo>
                    <a:pt x="1727" y="1192"/>
                    <a:pt x="1405" y="1456"/>
                    <a:pt x="1067" y="1456"/>
                  </a:cubicBezTo>
                  <a:cubicBezTo>
                    <a:pt x="906" y="1456"/>
                    <a:pt x="742" y="1395"/>
                    <a:pt x="607" y="1261"/>
                  </a:cubicBezTo>
                  <a:cubicBezTo>
                    <a:pt x="191" y="844"/>
                    <a:pt x="488" y="142"/>
                    <a:pt x="1072" y="142"/>
                  </a:cubicBezTo>
                  <a:close/>
                  <a:moveTo>
                    <a:pt x="1070" y="1"/>
                  </a:moveTo>
                  <a:cubicBezTo>
                    <a:pt x="874" y="1"/>
                    <a:pt x="675" y="74"/>
                    <a:pt x="512" y="237"/>
                  </a:cubicBezTo>
                  <a:cubicBezTo>
                    <a:pt x="0" y="737"/>
                    <a:pt x="357" y="1594"/>
                    <a:pt x="1072" y="1594"/>
                  </a:cubicBezTo>
                  <a:cubicBezTo>
                    <a:pt x="1512" y="1582"/>
                    <a:pt x="1858" y="1237"/>
                    <a:pt x="1869" y="797"/>
                  </a:cubicBezTo>
                  <a:cubicBezTo>
                    <a:pt x="1861" y="315"/>
                    <a:pt x="1474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215025" y="2948450"/>
              <a:ext cx="46450" cy="39875"/>
            </a:xfrm>
            <a:custGeom>
              <a:avLst/>
              <a:gdLst/>
              <a:ahLst/>
              <a:cxnLst/>
              <a:rect l="l" t="t" r="r" b="b"/>
              <a:pathLst>
                <a:path w="1858" h="1595" extrusionOk="0">
                  <a:moveTo>
                    <a:pt x="1060" y="142"/>
                  </a:moveTo>
                  <a:cubicBezTo>
                    <a:pt x="1429" y="142"/>
                    <a:pt x="1715" y="427"/>
                    <a:pt x="1727" y="797"/>
                  </a:cubicBezTo>
                  <a:cubicBezTo>
                    <a:pt x="1727" y="1192"/>
                    <a:pt x="1399" y="1456"/>
                    <a:pt x="1058" y="1456"/>
                  </a:cubicBezTo>
                  <a:cubicBezTo>
                    <a:pt x="896" y="1456"/>
                    <a:pt x="730" y="1395"/>
                    <a:pt x="596" y="1261"/>
                  </a:cubicBezTo>
                  <a:cubicBezTo>
                    <a:pt x="179" y="844"/>
                    <a:pt x="477" y="142"/>
                    <a:pt x="1060" y="142"/>
                  </a:cubicBezTo>
                  <a:close/>
                  <a:moveTo>
                    <a:pt x="1061" y="1"/>
                  </a:moveTo>
                  <a:cubicBezTo>
                    <a:pt x="864" y="1"/>
                    <a:pt x="663" y="74"/>
                    <a:pt x="500" y="237"/>
                  </a:cubicBezTo>
                  <a:cubicBezTo>
                    <a:pt x="0" y="737"/>
                    <a:pt x="358" y="1594"/>
                    <a:pt x="1060" y="1594"/>
                  </a:cubicBezTo>
                  <a:cubicBezTo>
                    <a:pt x="1501" y="1582"/>
                    <a:pt x="1858" y="1237"/>
                    <a:pt x="1858" y="797"/>
                  </a:cubicBezTo>
                  <a:cubicBezTo>
                    <a:pt x="1858" y="315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341225" y="2948450"/>
              <a:ext cx="46750" cy="39875"/>
            </a:xfrm>
            <a:custGeom>
              <a:avLst/>
              <a:gdLst/>
              <a:ahLst/>
              <a:cxnLst/>
              <a:rect l="l" t="t" r="r" b="b"/>
              <a:pathLst>
                <a:path w="1870" h="1595" extrusionOk="0">
                  <a:moveTo>
                    <a:pt x="1072" y="142"/>
                  </a:moveTo>
                  <a:cubicBezTo>
                    <a:pt x="1429" y="142"/>
                    <a:pt x="1727" y="427"/>
                    <a:pt x="1727" y="797"/>
                  </a:cubicBezTo>
                  <a:cubicBezTo>
                    <a:pt x="1727" y="1192"/>
                    <a:pt x="1405" y="1456"/>
                    <a:pt x="1068" y="1456"/>
                  </a:cubicBezTo>
                  <a:cubicBezTo>
                    <a:pt x="907" y="1456"/>
                    <a:pt x="742" y="1395"/>
                    <a:pt x="608" y="1261"/>
                  </a:cubicBezTo>
                  <a:cubicBezTo>
                    <a:pt x="191" y="844"/>
                    <a:pt x="489" y="142"/>
                    <a:pt x="1072" y="142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4"/>
                    <a:pt x="513" y="237"/>
                  </a:cubicBezTo>
                  <a:cubicBezTo>
                    <a:pt x="1" y="737"/>
                    <a:pt x="358" y="1594"/>
                    <a:pt x="1072" y="1594"/>
                  </a:cubicBezTo>
                  <a:cubicBezTo>
                    <a:pt x="1513" y="1582"/>
                    <a:pt x="1858" y="1237"/>
                    <a:pt x="1870" y="797"/>
                  </a:cubicBezTo>
                  <a:cubicBezTo>
                    <a:pt x="1862" y="315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83100" y="3067100"/>
              <a:ext cx="46750" cy="39975"/>
            </a:xfrm>
            <a:custGeom>
              <a:avLst/>
              <a:gdLst/>
              <a:ahLst/>
              <a:cxnLst/>
              <a:rect l="l" t="t" r="r" b="b"/>
              <a:pathLst>
                <a:path w="1870" h="1599" extrusionOk="0">
                  <a:moveTo>
                    <a:pt x="1072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27" y="1196"/>
                    <a:pt x="1399" y="1460"/>
                    <a:pt x="1062" y="1460"/>
                  </a:cubicBezTo>
                  <a:cubicBezTo>
                    <a:pt x="901" y="1460"/>
                    <a:pt x="738" y="1400"/>
                    <a:pt x="608" y="1265"/>
                  </a:cubicBezTo>
                  <a:cubicBezTo>
                    <a:pt x="191" y="849"/>
                    <a:pt x="489" y="146"/>
                    <a:pt x="1072" y="146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5"/>
                    <a:pt x="512" y="242"/>
                  </a:cubicBezTo>
                  <a:cubicBezTo>
                    <a:pt x="0" y="742"/>
                    <a:pt x="358" y="1599"/>
                    <a:pt x="1072" y="1599"/>
                  </a:cubicBezTo>
                  <a:cubicBezTo>
                    <a:pt x="1512" y="1587"/>
                    <a:pt x="1858" y="1242"/>
                    <a:pt x="1870" y="801"/>
                  </a:cubicBezTo>
                  <a:cubicBezTo>
                    <a:pt x="1870" y="320"/>
                    <a:pt x="1480" y="0"/>
                    <a:pt x="1073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9600" y="3067100"/>
              <a:ext cx="46450" cy="39975"/>
            </a:xfrm>
            <a:custGeom>
              <a:avLst/>
              <a:gdLst/>
              <a:ahLst/>
              <a:cxnLst/>
              <a:rect l="l" t="t" r="r" b="b"/>
              <a:pathLst>
                <a:path w="1858" h="1599" extrusionOk="0">
                  <a:moveTo>
                    <a:pt x="1060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19" y="1196"/>
                    <a:pt x="1394" y="1460"/>
                    <a:pt x="1056" y="1460"/>
                  </a:cubicBezTo>
                  <a:cubicBezTo>
                    <a:pt x="895" y="1460"/>
                    <a:pt x="730" y="1400"/>
                    <a:pt x="596" y="1265"/>
                  </a:cubicBezTo>
                  <a:cubicBezTo>
                    <a:pt x="179" y="849"/>
                    <a:pt x="477" y="146"/>
                    <a:pt x="1060" y="146"/>
                  </a:cubicBezTo>
                  <a:close/>
                  <a:moveTo>
                    <a:pt x="1061" y="0"/>
                  </a:moveTo>
                  <a:cubicBezTo>
                    <a:pt x="864" y="0"/>
                    <a:pt x="663" y="75"/>
                    <a:pt x="501" y="242"/>
                  </a:cubicBezTo>
                  <a:cubicBezTo>
                    <a:pt x="1" y="742"/>
                    <a:pt x="358" y="1599"/>
                    <a:pt x="1060" y="1599"/>
                  </a:cubicBezTo>
                  <a:cubicBezTo>
                    <a:pt x="1501" y="1587"/>
                    <a:pt x="1858" y="1242"/>
                    <a:pt x="1858" y="801"/>
                  </a:cubicBezTo>
                  <a:cubicBezTo>
                    <a:pt x="1858" y="320"/>
                    <a:pt x="1468" y="0"/>
                    <a:pt x="106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835800" y="3067100"/>
              <a:ext cx="46775" cy="39975"/>
            </a:xfrm>
            <a:custGeom>
              <a:avLst/>
              <a:gdLst/>
              <a:ahLst/>
              <a:cxnLst/>
              <a:rect l="l" t="t" r="r" b="b"/>
              <a:pathLst>
                <a:path w="1871" h="1599" extrusionOk="0">
                  <a:moveTo>
                    <a:pt x="1072" y="146"/>
                  </a:moveTo>
                  <a:cubicBezTo>
                    <a:pt x="1430" y="146"/>
                    <a:pt x="1727" y="432"/>
                    <a:pt x="1727" y="801"/>
                  </a:cubicBezTo>
                  <a:cubicBezTo>
                    <a:pt x="1727" y="1196"/>
                    <a:pt x="1400" y="1460"/>
                    <a:pt x="1063" y="1460"/>
                  </a:cubicBezTo>
                  <a:cubicBezTo>
                    <a:pt x="902" y="1460"/>
                    <a:pt x="739" y="1400"/>
                    <a:pt x="608" y="1265"/>
                  </a:cubicBezTo>
                  <a:cubicBezTo>
                    <a:pt x="191" y="849"/>
                    <a:pt x="489" y="146"/>
                    <a:pt x="1072" y="146"/>
                  </a:cubicBezTo>
                  <a:close/>
                  <a:moveTo>
                    <a:pt x="1073" y="0"/>
                  </a:moveTo>
                  <a:cubicBezTo>
                    <a:pt x="876" y="0"/>
                    <a:pt x="676" y="75"/>
                    <a:pt x="513" y="242"/>
                  </a:cubicBezTo>
                  <a:cubicBezTo>
                    <a:pt x="1" y="742"/>
                    <a:pt x="358" y="1599"/>
                    <a:pt x="1072" y="1599"/>
                  </a:cubicBezTo>
                  <a:cubicBezTo>
                    <a:pt x="1513" y="1587"/>
                    <a:pt x="1858" y="1242"/>
                    <a:pt x="1870" y="801"/>
                  </a:cubicBezTo>
                  <a:cubicBezTo>
                    <a:pt x="1870" y="320"/>
                    <a:pt x="1480" y="0"/>
                    <a:pt x="1073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962300" y="3067100"/>
              <a:ext cx="46475" cy="39975"/>
            </a:xfrm>
            <a:custGeom>
              <a:avLst/>
              <a:gdLst/>
              <a:ahLst/>
              <a:cxnLst/>
              <a:rect l="l" t="t" r="r" b="b"/>
              <a:pathLst>
                <a:path w="1859" h="1599" extrusionOk="0">
                  <a:moveTo>
                    <a:pt x="1061" y="146"/>
                  </a:moveTo>
                  <a:cubicBezTo>
                    <a:pt x="1430" y="146"/>
                    <a:pt x="1727" y="432"/>
                    <a:pt x="1727" y="801"/>
                  </a:cubicBezTo>
                  <a:cubicBezTo>
                    <a:pt x="1719" y="1196"/>
                    <a:pt x="1395" y="1460"/>
                    <a:pt x="1056" y="1460"/>
                  </a:cubicBezTo>
                  <a:cubicBezTo>
                    <a:pt x="895" y="1460"/>
                    <a:pt x="731" y="1400"/>
                    <a:pt x="596" y="1265"/>
                  </a:cubicBezTo>
                  <a:cubicBezTo>
                    <a:pt x="180" y="849"/>
                    <a:pt x="477" y="146"/>
                    <a:pt x="1061" y="146"/>
                  </a:cubicBezTo>
                  <a:close/>
                  <a:moveTo>
                    <a:pt x="1061" y="0"/>
                  </a:moveTo>
                  <a:cubicBezTo>
                    <a:pt x="865" y="0"/>
                    <a:pt x="664" y="75"/>
                    <a:pt x="501" y="242"/>
                  </a:cubicBezTo>
                  <a:cubicBezTo>
                    <a:pt x="1" y="742"/>
                    <a:pt x="358" y="1599"/>
                    <a:pt x="1061" y="1599"/>
                  </a:cubicBezTo>
                  <a:cubicBezTo>
                    <a:pt x="1501" y="1587"/>
                    <a:pt x="1858" y="1242"/>
                    <a:pt x="1858" y="801"/>
                  </a:cubicBezTo>
                  <a:cubicBezTo>
                    <a:pt x="1858" y="320"/>
                    <a:pt x="1469" y="0"/>
                    <a:pt x="106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8525" y="3067100"/>
              <a:ext cx="46750" cy="39975"/>
            </a:xfrm>
            <a:custGeom>
              <a:avLst/>
              <a:gdLst/>
              <a:ahLst/>
              <a:cxnLst/>
              <a:rect l="l" t="t" r="r" b="b"/>
              <a:pathLst>
                <a:path w="1870" h="1599" extrusionOk="0">
                  <a:moveTo>
                    <a:pt x="1072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27" y="1196"/>
                    <a:pt x="1399" y="1460"/>
                    <a:pt x="1062" y="1460"/>
                  </a:cubicBezTo>
                  <a:cubicBezTo>
                    <a:pt x="901" y="1460"/>
                    <a:pt x="738" y="1400"/>
                    <a:pt x="607" y="1265"/>
                  </a:cubicBezTo>
                  <a:cubicBezTo>
                    <a:pt x="191" y="849"/>
                    <a:pt x="488" y="146"/>
                    <a:pt x="1072" y="146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5"/>
                    <a:pt x="512" y="242"/>
                  </a:cubicBezTo>
                  <a:cubicBezTo>
                    <a:pt x="0" y="742"/>
                    <a:pt x="357" y="1599"/>
                    <a:pt x="1072" y="1599"/>
                  </a:cubicBezTo>
                  <a:cubicBezTo>
                    <a:pt x="1512" y="1587"/>
                    <a:pt x="1858" y="1242"/>
                    <a:pt x="1869" y="801"/>
                  </a:cubicBezTo>
                  <a:cubicBezTo>
                    <a:pt x="1869" y="320"/>
                    <a:pt x="1480" y="0"/>
                    <a:pt x="1073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215025" y="3067100"/>
              <a:ext cx="46450" cy="39975"/>
            </a:xfrm>
            <a:custGeom>
              <a:avLst/>
              <a:gdLst/>
              <a:ahLst/>
              <a:cxnLst/>
              <a:rect l="l" t="t" r="r" b="b"/>
              <a:pathLst>
                <a:path w="1858" h="1599" extrusionOk="0">
                  <a:moveTo>
                    <a:pt x="1060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19" y="1196"/>
                    <a:pt x="1394" y="1460"/>
                    <a:pt x="1056" y="1460"/>
                  </a:cubicBezTo>
                  <a:cubicBezTo>
                    <a:pt x="895" y="1460"/>
                    <a:pt x="730" y="1400"/>
                    <a:pt x="596" y="1265"/>
                  </a:cubicBezTo>
                  <a:cubicBezTo>
                    <a:pt x="179" y="849"/>
                    <a:pt x="477" y="146"/>
                    <a:pt x="1060" y="146"/>
                  </a:cubicBezTo>
                  <a:close/>
                  <a:moveTo>
                    <a:pt x="1061" y="0"/>
                  </a:moveTo>
                  <a:cubicBezTo>
                    <a:pt x="864" y="0"/>
                    <a:pt x="663" y="75"/>
                    <a:pt x="500" y="242"/>
                  </a:cubicBezTo>
                  <a:cubicBezTo>
                    <a:pt x="0" y="742"/>
                    <a:pt x="358" y="1599"/>
                    <a:pt x="1060" y="1599"/>
                  </a:cubicBezTo>
                  <a:cubicBezTo>
                    <a:pt x="1501" y="1587"/>
                    <a:pt x="1858" y="1242"/>
                    <a:pt x="1858" y="801"/>
                  </a:cubicBezTo>
                  <a:cubicBezTo>
                    <a:pt x="1858" y="320"/>
                    <a:pt x="1468" y="0"/>
                    <a:pt x="106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341225" y="3067100"/>
              <a:ext cx="46750" cy="39975"/>
            </a:xfrm>
            <a:custGeom>
              <a:avLst/>
              <a:gdLst/>
              <a:ahLst/>
              <a:cxnLst/>
              <a:rect l="l" t="t" r="r" b="b"/>
              <a:pathLst>
                <a:path w="1870" h="1599" extrusionOk="0">
                  <a:moveTo>
                    <a:pt x="1072" y="146"/>
                  </a:moveTo>
                  <a:cubicBezTo>
                    <a:pt x="1429" y="146"/>
                    <a:pt x="1727" y="432"/>
                    <a:pt x="1727" y="801"/>
                  </a:cubicBezTo>
                  <a:cubicBezTo>
                    <a:pt x="1727" y="1196"/>
                    <a:pt x="1400" y="1460"/>
                    <a:pt x="1062" y="1460"/>
                  </a:cubicBezTo>
                  <a:cubicBezTo>
                    <a:pt x="902" y="1460"/>
                    <a:pt x="739" y="1400"/>
                    <a:pt x="608" y="1265"/>
                  </a:cubicBezTo>
                  <a:cubicBezTo>
                    <a:pt x="191" y="849"/>
                    <a:pt x="489" y="146"/>
                    <a:pt x="1072" y="146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5"/>
                    <a:pt x="513" y="242"/>
                  </a:cubicBezTo>
                  <a:cubicBezTo>
                    <a:pt x="1" y="742"/>
                    <a:pt x="358" y="1599"/>
                    <a:pt x="1072" y="1599"/>
                  </a:cubicBezTo>
                  <a:cubicBezTo>
                    <a:pt x="1513" y="1587"/>
                    <a:pt x="1858" y="1242"/>
                    <a:pt x="1870" y="801"/>
                  </a:cubicBezTo>
                  <a:cubicBezTo>
                    <a:pt x="1870" y="320"/>
                    <a:pt x="1480" y="0"/>
                    <a:pt x="1073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83100" y="3185850"/>
              <a:ext cx="46750" cy="40000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147"/>
                  </a:moveTo>
                  <a:cubicBezTo>
                    <a:pt x="1429" y="147"/>
                    <a:pt x="1727" y="433"/>
                    <a:pt x="1727" y="802"/>
                  </a:cubicBezTo>
                  <a:cubicBezTo>
                    <a:pt x="1727" y="1197"/>
                    <a:pt x="1405" y="1461"/>
                    <a:pt x="1067" y="1461"/>
                  </a:cubicBezTo>
                  <a:cubicBezTo>
                    <a:pt x="907" y="1461"/>
                    <a:pt x="742" y="1401"/>
                    <a:pt x="608" y="1266"/>
                  </a:cubicBezTo>
                  <a:cubicBezTo>
                    <a:pt x="191" y="849"/>
                    <a:pt x="489" y="147"/>
                    <a:pt x="1072" y="147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5"/>
                    <a:pt x="512" y="242"/>
                  </a:cubicBezTo>
                  <a:cubicBezTo>
                    <a:pt x="0" y="742"/>
                    <a:pt x="358" y="1599"/>
                    <a:pt x="1072" y="1599"/>
                  </a:cubicBezTo>
                  <a:cubicBezTo>
                    <a:pt x="1512" y="1588"/>
                    <a:pt x="1858" y="1242"/>
                    <a:pt x="1870" y="802"/>
                  </a:cubicBezTo>
                  <a:cubicBezTo>
                    <a:pt x="1862" y="320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09600" y="3185850"/>
              <a:ext cx="46450" cy="40000"/>
            </a:xfrm>
            <a:custGeom>
              <a:avLst/>
              <a:gdLst/>
              <a:ahLst/>
              <a:cxnLst/>
              <a:rect l="l" t="t" r="r" b="b"/>
              <a:pathLst>
                <a:path w="1858" h="1600" extrusionOk="0">
                  <a:moveTo>
                    <a:pt x="1060" y="147"/>
                  </a:moveTo>
                  <a:cubicBezTo>
                    <a:pt x="1429" y="147"/>
                    <a:pt x="1715" y="433"/>
                    <a:pt x="1727" y="802"/>
                  </a:cubicBezTo>
                  <a:cubicBezTo>
                    <a:pt x="1727" y="1197"/>
                    <a:pt x="1399" y="1461"/>
                    <a:pt x="1059" y="1461"/>
                  </a:cubicBezTo>
                  <a:cubicBezTo>
                    <a:pt x="896" y="1461"/>
                    <a:pt x="730" y="1401"/>
                    <a:pt x="596" y="1266"/>
                  </a:cubicBezTo>
                  <a:cubicBezTo>
                    <a:pt x="179" y="849"/>
                    <a:pt x="477" y="147"/>
                    <a:pt x="1060" y="147"/>
                  </a:cubicBezTo>
                  <a:close/>
                  <a:moveTo>
                    <a:pt x="1061" y="1"/>
                  </a:moveTo>
                  <a:cubicBezTo>
                    <a:pt x="864" y="1"/>
                    <a:pt x="663" y="75"/>
                    <a:pt x="501" y="242"/>
                  </a:cubicBezTo>
                  <a:cubicBezTo>
                    <a:pt x="1" y="742"/>
                    <a:pt x="358" y="1599"/>
                    <a:pt x="1060" y="1599"/>
                  </a:cubicBezTo>
                  <a:cubicBezTo>
                    <a:pt x="1501" y="1588"/>
                    <a:pt x="1858" y="1242"/>
                    <a:pt x="1858" y="802"/>
                  </a:cubicBezTo>
                  <a:cubicBezTo>
                    <a:pt x="1858" y="320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35800" y="3185850"/>
              <a:ext cx="46775" cy="40000"/>
            </a:xfrm>
            <a:custGeom>
              <a:avLst/>
              <a:gdLst/>
              <a:ahLst/>
              <a:cxnLst/>
              <a:rect l="l" t="t" r="r" b="b"/>
              <a:pathLst>
                <a:path w="1871" h="1600" extrusionOk="0">
                  <a:moveTo>
                    <a:pt x="1072" y="147"/>
                  </a:moveTo>
                  <a:cubicBezTo>
                    <a:pt x="1430" y="147"/>
                    <a:pt x="1727" y="433"/>
                    <a:pt x="1727" y="802"/>
                  </a:cubicBezTo>
                  <a:cubicBezTo>
                    <a:pt x="1727" y="1197"/>
                    <a:pt x="1405" y="1461"/>
                    <a:pt x="1068" y="1461"/>
                  </a:cubicBezTo>
                  <a:cubicBezTo>
                    <a:pt x="907" y="1461"/>
                    <a:pt x="743" y="1401"/>
                    <a:pt x="608" y="1266"/>
                  </a:cubicBezTo>
                  <a:cubicBezTo>
                    <a:pt x="191" y="849"/>
                    <a:pt x="489" y="147"/>
                    <a:pt x="1072" y="147"/>
                  </a:cubicBezTo>
                  <a:close/>
                  <a:moveTo>
                    <a:pt x="1071" y="1"/>
                  </a:moveTo>
                  <a:cubicBezTo>
                    <a:pt x="875" y="1"/>
                    <a:pt x="676" y="75"/>
                    <a:pt x="513" y="242"/>
                  </a:cubicBezTo>
                  <a:cubicBezTo>
                    <a:pt x="1" y="742"/>
                    <a:pt x="358" y="1599"/>
                    <a:pt x="1072" y="1599"/>
                  </a:cubicBezTo>
                  <a:cubicBezTo>
                    <a:pt x="1513" y="1588"/>
                    <a:pt x="1858" y="1242"/>
                    <a:pt x="1870" y="802"/>
                  </a:cubicBezTo>
                  <a:cubicBezTo>
                    <a:pt x="1862" y="320"/>
                    <a:pt x="1475" y="1"/>
                    <a:pt x="107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962300" y="3185850"/>
              <a:ext cx="46475" cy="40000"/>
            </a:xfrm>
            <a:custGeom>
              <a:avLst/>
              <a:gdLst/>
              <a:ahLst/>
              <a:cxnLst/>
              <a:rect l="l" t="t" r="r" b="b"/>
              <a:pathLst>
                <a:path w="1859" h="1600" extrusionOk="0">
                  <a:moveTo>
                    <a:pt x="1061" y="147"/>
                  </a:moveTo>
                  <a:cubicBezTo>
                    <a:pt x="1430" y="147"/>
                    <a:pt x="1715" y="433"/>
                    <a:pt x="1727" y="802"/>
                  </a:cubicBezTo>
                  <a:cubicBezTo>
                    <a:pt x="1727" y="1197"/>
                    <a:pt x="1400" y="1461"/>
                    <a:pt x="1059" y="1461"/>
                  </a:cubicBezTo>
                  <a:cubicBezTo>
                    <a:pt x="896" y="1461"/>
                    <a:pt x="731" y="1401"/>
                    <a:pt x="596" y="1266"/>
                  </a:cubicBezTo>
                  <a:cubicBezTo>
                    <a:pt x="180" y="849"/>
                    <a:pt x="477" y="147"/>
                    <a:pt x="1061" y="147"/>
                  </a:cubicBezTo>
                  <a:close/>
                  <a:moveTo>
                    <a:pt x="1061" y="1"/>
                  </a:moveTo>
                  <a:cubicBezTo>
                    <a:pt x="865" y="1"/>
                    <a:pt x="664" y="75"/>
                    <a:pt x="501" y="242"/>
                  </a:cubicBezTo>
                  <a:cubicBezTo>
                    <a:pt x="1" y="742"/>
                    <a:pt x="358" y="1599"/>
                    <a:pt x="1061" y="1599"/>
                  </a:cubicBezTo>
                  <a:cubicBezTo>
                    <a:pt x="1501" y="1588"/>
                    <a:pt x="1858" y="1242"/>
                    <a:pt x="1858" y="802"/>
                  </a:cubicBezTo>
                  <a:cubicBezTo>
                    <a:pt x="1858" y="320"/>
                    <a:pt x="1469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088525" y="3185850"/>
              <a:ext cx="46750" cy="40000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147"/>
                  </a:moveTo>
                  <a:cubicBezTo>
                    <a:pt x="1429" y="147"/>
                    <a:pt x="1727" y="433"/>
                    <a:pt x="1727" y="802"/>
                  </a:cubicBezTo>
                  <a:cubicBezTo>
                    <a:pt x="1727" y="1197"/>
                    <a:pt x="1405" y="1461"/>
                    <a:pt x="1067" y="1461"/>
                  </a:cubicBezTo>
                  <a:cubicBezTo>
                    <a:pt x="906" y="1461"/>
                    <a:pt x="742" y="1401"/>
                    <a:pt x="607" y="1266"/>
                  </a:cubicBezTo>
                  <a:cubicBezTo>
                    <a:pt x="191" y="849"/>
                    <a:pt x="488" y="147"/>
                    <a:pt x="1072" y="147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5"/>
                    <a:pt x="512" y="242"/>
                  </a:cubicBezTo>
                  <a:cubicBezTo>
                    <a:pt x="0" y="742"/>
                    <a:pt x="357" y="1599"/>
                    <a:pt x="1072" y="1599"/>
                  </a:cubicBezTo>
                  <a:cubicBezTo>
                    <a:pt x="1512" y="1588"/>
                    <a:pt x="1858" y="1242"/>
                    <a:pt x="1869" y="802"/>
                  </a:cubicBezTo>
                  <a:cubicBezTo>
                    <a:pt x="1861" y="320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215025" y="3185850"/>
              <a:ext cx="46450" cy="40000"/>
            </a:xfrm>
            <a:custGeom>
              <a:avLst/>
              <a:gdLst/>
              <a:ahLst/>
              <a:cxnLst/>
              <a:rect l="l" t="t" r="r" b="b"/>
              <a:pathLst>
                <a:path w="1858" h="1600" extrusionOk="0">
                  <a:moveTo>
                    <a:pt x="1060" y="147"/>
                  </a:moveTo>
                  <a:cubicBezTo>
                    <a:pt x="1429" y="147"/>
                    <a:pt x="1715" y="433"/>
                    <a:pt x="1727" y="802"/>
                  </a:cubicBezTo>
                  <a:cubicBezTo>
                    <a:pt x="1727" y="1197"/>
                    <a:pt x="1399" y="1461"/>
                    <a:pt x="1058" y="1461"/>
                  </a:cubicBezTo>
                  <a:cubicBezTo>
                    <a:pt x="896" y="1461"/>
                    <a:pt x="730" y="1401"/>
                    <a:pt x="596" y="1266"/>
                  </a:cubicBezTo>
                  <a:cubicBezTo>
                    <a:pt x="179" y="849"/>
                    <a:pt x="477" y="147"/>
                    <a:pt x="1060" y="147"/>
                  </a:cubicBezTo>
                  <a:close/>
                  <a:moveTo>
                    <a:pt x="1061" y="1"/>
                  </a:moveTo>
                  <a:cubicBezTo>
                    <a:pt x="864" y="1"/>
                    <a:pt x="663" y="75"/>
                    <a:pt x="500" y="242"/>
                  </a:cubicBezTo>
                  <a:cubicBezTo>
                    <a:pt x="0" y="742"/>
                    <a:pt x="358" y="1599"/>
                    <a:pt x="1060" y="1599"/>
                  </a:cubicBezTo>
                  <a:cubicBezTo>
                    <a:pt x="1501" y="1588"/>
                    <a:pt x="1858" y="1242"/>
                    <a:pt x="1858" y="802"/>
                  </a:cubicBezTo>
                  <a:cubicBezTo>
                    <a:pt x="1858" y="320"/>
                    <a:pt x="1468" y="1"/>
                    <a:pt x="106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341225" y="3185850"/>
              <a:ext cx="46750" cy="40000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147"/>
                  </a:moveTo>
                  <a:cubicBezTo>
                    <a:pt x="1429" y="147"/>
                    <a:pt x="1727" y="433"/>
                    <a:pt x="1727" y="802"/>
                  </a:cubicBezTo>
                  <a:cubicBezTo>
                    <a:pt x="1727" y="1197"/>
                    <a:pt x="1405" y="1461"/>
                    <a:pt x="1068" y="1461"/>
                  </a:cubicBezTo>
                  <a:cubicBezTo>
                    <a:pt x="907" y="1461"/>
                    <a:pt x="742" y="1401"/>
                    <a:pt x="608" y="1266"/>
                  </a:cubicBezTo>
                  <a:cubicBezTo>
                    <a:pt x="191" y="849"/>
                    <a:pt x="489" y="147"/>
                    <a:pt x="1072" y="147"/>
                  </a:cubicBezTo>
                  <a:close/>
                  <a:moveTo>
                    <a:pt x="1070" y="1"/>
                  </a:moveTo>
                  <a:cubicBezTo>
                    <a:pt x="875" y="1"/>
                    <a:pt x="675" y="75"/>
                    <a:pt x="513" y="242"/>
                  </a:cubicBezTo>
                  <a:cubicBezTo>
                    <a:pt x="1" y="742"/>
                    <a:pt x="358" y="1599"/>
                    <a:pt x="1072" y="1599"/>
                  </a:cubicBezTo>
                  <a:cubicBezTo>
                    <a:pt x="1513" y="1588"/>
                    <a:pt x="1858" y="1242"/>
                    <a:pt x="1870" y="802"/>
                  </a:cubicBezTo>
                  <a:cubicBezTo>
                    <a:pt x="1862" y="320"/>
                    <a:pt x="1475" y="1"/>
                    <a:pt x="10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83100" y="3304525"/>
              <a:ext cx="46750" cy="39800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58" y="150"/>
                  </a:moveTo>
                  <a:cubicBezTo>
                    <a:pt x="1062" y="150"/>
                    <a:pt x="1067" y="150"/>
                    <a:pt x="1072" y="150"/>
                  </a:cubicBezTo>
                  <a:cubicBezTo>
                    <a:pt x="1429" y="150"/>
                    <a:pt x="1727" y="436"/>
                    <a:pt x="1727" y="805"/>
                  </a:cubicBezTo>
                  <a:cubicBezTo>
                    <a:pt x="1727" y="1200"/>
                    <a:pt x="1399" y="1464"/>
                    <a:pt x="1062" y="1464"/>
                  </a:cubicBezTo>
                  <a:cubicBezTo>
                    <a:pt x="901" y="1464"/>
                    <a:pt x="738" y="1404"/>
                    <a:pt x="608" y="1270"/>
                  </a:cubicBezTo>
                  <a:cubicBezTo>
                    <a:pt x="194" y="856"/>
                    <a:pt x="484" y="150"/>
                    <a:pt x="1058" y="150"/>
                  </a:cubicBezTo>
                  <a:close/>
                  <a:moveTo>
                    <a:pt x="1066" y="1"/>
                  </a:moveTo>
                  <a:cubicBezTo>
                    <a:pt x="871" y="1"/>
                    <a:pt x="673" y="73"/>
                    <a:pt x="512" y="234"/>
                  </a:cubicBezTo>
                  <a:cubicBezTo>
                    <a:pt x="0" y="746"/>
                    <a:pt x="358" y="1591"/>
                    <a:pt x="1072" y="1591"/>
                  </a:cubicBezTo>
                  <a:cubicBezTo>
                    <a:pt x="1512" y="1591"/>
                    <a:pt x="1858" y="1246"/>
                    <a:pt x="1870" y="805"/>
                  </a:cubicBezTo>
                  <a:cubicBezTo>
                    <a:pt x="1870" y="321"/>
                    <a:pt x="1475" y="1"/>
                    <a:pt x="106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709600" y="3304525"/>
              <a:ext cx="46450" cy="39800"/>
            </a:xfrm>
            <a:custGeom>
              <a:avLst/>
              <a:gdLst/>
              <a:ahLst/>
              <a:cxnLst/>
              <a:rect l="l" t="t" r="r" b="b"/>
              <a:pathLst>
                <a:path w="1858" h="1592" extrusionOk="0">
                  <a:moveTo>
                    <a:pt x="1046" y="150"/>
                  </a:moveTo>
                  <a:cubicBezTo>
                    <a:pt x="1051" y="150"/>
                    <a:pt x="1055" y="150"/>
                    <a:pt x="1060" y="150"/>
                  </a:cubicBezTo>
                  <a:cubicBezTo>
                    <a:pt x="1429" y="150"/>
                    <a:pt x="1727" y="436"/>
                    <a:pt x="1727" y="805"/>
                  </a:cubicBezTo>
                  <a:cubicBezTo>
                    <a:pt x="1719" y="1200"/>
                    <a:pt x="1394" y="1464"/>
                    <a:pt x="1056" y="1464"/>
                  </a:cubicBezTo>
                  <a:cubicBezTo>
                    <a:pt x="895" y="1464"/>
                    <a:pt x="730" y="1404"/>
                    <a:pt x="596" y="1270"/>
                  </a:cubicBezTo>
                  <a:cubicBezTo>
                    <a:pt x="183" y="856"/>
                    <a:pt x="472" y="150"/>
                    <a:pt x="1046" y="150"/>
                  </a:cubicBezTo>
                  <a:close/>
                  <a:moveTo>
                    <a:pt x="1054" y="1"/>
                  </a:moveTo>
                  <a:cubicBezTo>
                    <a:pt x="859" y="1"/>
                    <a:pt x="662" y="73"/>
                    <a:pt x="501" y="234"/>
                  </a:cubicBezTo>
                  <a:cubicBezTo>
                    <a:pt x="1" y="734"/>
                    <a:pt x="358" y="1591"/>
                    <a:pt x="1060" y="1591"/>
                  </a:cubicBezTo>
                  <a:cubicBezTo>
                    <a:pt x="1501" y="1591"/>
                    <a:pt x="1858" y="1246"/>
                    <a:pt x="1858" y="805"/>
                  </a:cubicBezTo>
                  <a:cubicBezTo>
                    <a:pt x="1858" y="321"/>
                    <a:pt x="1464" y="1"/>
                    <a:pt x="1054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35800" y="3304525"/>
              <a:ext cx="46775" cy="39800"/>
            </a:xfrm>
            <a:custGeom>
              <a:avLst/>
              <a:gdLst/>
              <a:ahLst/>
              <a:cxnLst/>
              <a:rect l="l" t="t" r="r" b="b"/>
              <a:pathLst>
                <a:path w="1871" h="1592" extrusionOk="0">
                  <a:moveTo>
                    <a:pt x="1058" y="150"/>
                  </a:moveTo>
                  <a:cubicBezTo>
                    <a:pt x="1063" y="150"/>
                    <a:pt x="1068" y="150"/>
                    <a:pt x="1072" y="150"/>
                  </a:cubicBezTo>
                  <a:cubicBezTo>
                    <a:pt x="1430" y="150"/>
                    <a:pt x="1727" y="436"/>
                    <a:pt x="1727" y="805"/>
                  </a:cubicBezTo>
                  <a:cubicBezTo>
                    <a:pt x="1727" y="1200"/>
                    <a:pt x="1400" y="1464"/>
                    <a:pt x="1063" y="1464"/>
                  </a:cubicBezTo>
                  <a:cubicBezTo>
                    <a:pt x="902" y="1464"/>
                    <a:pt x="739" y="1404"/>
                    <a:pt x="608" y="1270"/>
                  </a:cubicBezTo>
                  <a:cubicBezTo>
                    <a:pt x="195" y="856"/>
                    <a:pt x="484" y="150"/>
                    <a:pt x="1058" y="150"/>
                  </a:cubicBezTo>
                  <a:close/>
                  <a:moveTo>
                    <a:pt x="1066" y="1"/>
                  </a:moveTo>
                  <a:cubicBezTo>
                    <a:pt x="872" y="1"/>
                    <a:pt x="674" y="73"/>
                    <a:pt x="513" y="234"/>
                  </a:cubicBezTo>
                  <a:cubicBezTo>
                    <a:pt x="1" y="746"/>
                    <a:pt x="358" y="1591"/>
                    <a:pt x="1072" y="1591"/>
                  </a:cubicBezTo>
                  <a:cubicBezTo>
                    <a:pt x="1513" y="1591"/>
                    <a:pt x="1858" y="1246"/>
                    <a:pt x="1870" y="805"/>
                  </a:cubicBezTo>
                  <a:cubicBezTo>
                    <a:pt x="1870" y="321"/>
                    <a:pt x="1476" y="1"/>
                    <a:pt x="106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962300" y="3304525"/>
              <a:ext cx="46475" cy="39800"/>
            </a:xfrm>
            <a:custGeom>
              <a:avLst/>
              <a:gdLst/>
              <a:ahLst/>
              <a:cxnLst/>
              <a:rect l="l" t="t" r="r" b="b"/>
              <a:pathLst>
                <a:path w="1859" h="1592" extrusionOk="0">
                  <a:moveTo>
                    <a:pt x="1046" y="150"/>
                  </a:moveTo>
                  <a:cubicBezTo>
                    <a:pt x="1051" y="150"/>
                    <a:pt x="1056" y="150"/>
                    <a:pt x="1061" y="150"/>
                  </a:cubicBezTo>
                  <a:cubicBezTo>
                    <a:pt x="1430" y="150"/>
                    <a:pt x="1727" y="436"/>
                    <a:pt x="1727" y="805"/>
                  </a:cubicBezTo>
                  <a:cubicBezTo>
                    <a:pt x="1719" y="1200"/>
                    <a:pt x="1395" y="1464"/>
                    <a:pt x="1056" y="1464"/>
                  </a:cubicBezTo>
                  <a:cubicBezTo>
                    <a:pt x="895" y="1464"/>
                    <a:pt x="731" y="1404"/>
                    <a:pt x="596" y="1270"/>
                  </a:cubicBezTo>
                  <a:cubicBezTo>
                    <a:pt x="183" y="856"/>
                    <a:pt x="472" y="150"/>
                    <a:pt x="1046" y="150"/>
                  </a:cubicBezTo>
                  <a:close/>
                  <a:moveTo>
                    <a:pt x="1054" y="1"/>
                  </a:moveTo>
                  <a:cubicBezTo>
                    <a:pt x="860" y="1"/>
                    <a:pt x="662" y="73"/>
                    <a:pt x="501" y="234"/>
                  </a:cubicBezTo>
                  <a:cubicBezTo>
                    <a:pt x="1" y="746"/>
                    <a:pt x="358" y="1591"/>
                    <a:pt x="1061" y="1591"/>
                  </a:cubicBezTo>
                  <a:cubicBezTo>
                    <a:pt x="1501" y="1591"/>
                    <a:pt x="1858" y="1246"/>
                    <a:pt x="1858" y="805"/>
                  </a:cubicBezTo>
                  <a:cubicBezTo>
                    <a:pt x="1858" y="321"/>
                    <a:pt x="1464" y="1"/>
                    <a:pt x="1054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088525" y="3304525"/>
              <a:ext cx="46750" cy="39800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57" y="150"/>
                  </a:moveTo>
                  <a:cubicBezTo>
                    <a:pt x="1062" y="150"/>
                    <a:pt x="1067" y="150"/>
                    <a:pt x="1072" y="150"/>
                  </a:cubicBezTo>
                  <a:cubicBezTo>
                    <a:pt x="1429" y="150"/>
                    <a:pt x="1727" y="436"/>
                    <a:pt x="1727" y="805"/>
                  </a:cubicBezTo>
                  <a:cubicBezTo>
                    <a:pt x="1727" y="1200"/>
                    <a:pt x="1399" y="1464"/>
                    <a:pt x="1062" y="1464"/>
                  </a:cubicBezTo>
                  <a:cubicBezTo>
                    <a:pt x="901" y="1464"/>
                    <a:pt x="738" y="1404"/>
                    <a:pt x="607" y="1270"/>
                  </a:cubicBezTo>
                  <a:cubicBezTo>
                    <a:pt x="194" y="856"/>
                    <a:pt x="483" y="150"/>
                    <a:pt x="1057" y="150"/>
                  </a:cubicBezTo>
                  <a:close/>
                  <a:moveTo>
                    <a:pt x="1066" y="1"/>
                  </a:moveTo>
                  <a:cubicBezTo>
                    <a:pt x="871" y="1"/>
                    <a:pt x="673" y="73"/>
                    <a:pt x="512" y="234"/>
                  </a:cubicBezTo>
                  <a:cubicBezTo>
                    <a:pt x="0" y="746"/>
                    <a:pt x="357" y="1591"/>
                    <a:pt x="1072" y="1591"/>
                  </a:cubicBezTo>
                  <a:cubicBezTo>
                    <a:pt x="1512" y="1591"/>
                    <a:pt x="1858" y="1246"/>
                    <a:pt x="1869" y="805"/>
                  </a:cubicBezTo>
                  <a:cubicBezTo>
                    <a:pt x="1869" y="321"/>
                    <a:pt x="1475" y="1"/>
                    <a:pt x="106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214800" y="3304625"/>
              <a:ext cx="46675" cy="39700"/>
            </a:xfrm>
            <a:custGeom>
              <a:avLst/>
              <a:gdLst/>
              <a:ahLst/>
              <a:cxnLst/>
              <a:rect l="l" t="t" r="r" b="b"/>
              <a:pathLst>
                <a:path w="1867" h="1588" extrusionOk="0">
                  <a:moveTo>
                    <a:pt x="1055" y="146"/>
                  </a:moveTo>
                  <a:cubicBezTo>
                    <a:pt x="1059" y="146"/>
                    <a:pt x="1064" y="146"/>
                    <a:pt x="1069" y="146"/>
                  </a:cubicBezTo>
                  <a:cubicBezTo>
                    <a:pt x="1438" y="146"/>
                    <a:pt x="1736" y="432"/>
                    <a:pt x="1736" y="801"/>
                  </a:cubicBezTo>
                  <a:cubicBezTo>
                    <a:pt x="1728" y="1196"/>
                    <a:pt x="1403" y="1460"/>
                    <a:pt x="1065" y="1460"/>
                  </a:cubicBezTo>
                  <a:cubicBezTo>
                    <a:pt x="904" y="1460"/>
                    <a:pt x="739" y="1400"/>
                    <a:pt x="605" y="1266"/>
                  </a:cubicBezTo>
                  <a:cubicBezTo>
                    <a:pt x="191" y="852"/>
                    <a:pt x="481" y="146"/>
                    <a:pt x="1055" y="146"/>
                  </a:cubicBezTo>
                  <a:close/>
                  <a:moveTo>
                    <a:pt x="1066" y="0"/>
                  </a:moveTo>
                  <a:cubicBezTo>
                    <a:pt x="868" y="0"/>
                    <a:pt x="664" y="75"/>
                    <a:pt x="497" y="242"/>
                  </a:cubicBezTo>
                  <a:cubicBezTo>
                    <a:pt x="1" y="738"/>
                    <a:pt x="361" y="1587"/>
                    <a:pt x="1055" y="1587"/>
                  </a:cubicBezTo>
                  <a:cubicBezTo>
                    <a:pt x="1059" y="1587"/>
                    <a:pt x="1064" y="1587"/>
                    <a:pt x="1069" y="1587"/>
                  </a:cubicBezTo>
                  <a:cubicBezTo>
                    <a:pt x="1510" y="1587"/>
                    <a:pt x="1855" y="1230"/>
                    <a:pt x="1867" y="801"/>
                  </a:cubicBezTo>
                  <a:cubicBezTo>
                    <a:pt x="1867" y="320"/>
                    <a:pt x="1477" y="0"/>
                    <a:pt x="1066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341225" y="3304525"/>
              <a:ext cx="46750" cy="39800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58" y="150"/>
                  </a:moveTo>
                  <a:cubicBezTo>
                    <a:pt x="1063" y="150"/>
                    <a:pt x="1067" y="150"/>
                    <a:pt x="1072" y="150"/>
                  </a:cubicBezTo>
                  <a:cubicBezTo>
                    <a:pt x="1429" y="150"/>
                    <a:pt x="1727" y="436"/>
                    <a:pt x="1727" y="805"/>
                  </a:cubicBezTo>
                  <a:cubicBezTo>
                    <a:pt x="1727" y="1200"/>
                    <a:pt x="1400" y="1464"/>
                    <a:pt x="1062" y="1464"/>
                  </a:cubicBezTo>
                  <a:cubicBezTo>
                    <a:pt x="902" y="1464"/>
                    <a:pt x="739" y="1404"/>
                    <a:pt x="608" y="1270"/>
                  </a:cubicBezTo>
                  <a:cubicBezTo>
                    <a:pt x="195" y="856"/>
                    <a:pt x="484" y="150"/>
                    <a:pt x="1058" y="150"/>
                  </a:cubicBezTo>
                  <a:close/>
                  <a:moveTo>
                    <a:pt x="1066" y="1"/>
                  </a:moveTo>
                  <a:cubicBezTo>
                    <a:pt x="871" y="1"/>
                    <a:pt x="673" y="73"/>
                    <a:pt x="513" y="234"/>
                  </a:cubicBezTo>
                  <a:cubicBezTo>
                    <a:pt x="1" y="734"/>
                    <a:pt x="358" y="1591"/>
                    <a:pt x="1072" y="1591"/>
                  </a:cubicBezTo>
                  <a:cubicBezTo>
                    <a:pt x="1513" y="1591"/>
                    <a:pt x="1858" y="1246"/>
                    <a:pt x="1870" y="805"/>
                  </a:cubicBezTo>
                  <a:cubicBezTo>
                    <a:pt x="1870" y="321"/>
                    <a:pt x="1476" y="1"/>
                    <a:pt x="106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3"/>
          <p:cNvGrpSpPr/>
          <p:nvPr/>
        </p:nvGrpSpPr>
        <p:grpSpPr>
          <a:xfrm rot="-5400000">
            <a:off x="7971823" y="3687691"/>
            <a:ext cx="1504710" cy="1077926"/>
            <a:chOff x="4309396" y="2691720"/>
            <a:chExt cx="525204" cy="376253"/>
          </a:xfrm>
        </p:grpSpPr>
        <p:sp>
          <p:nvSpPr>
            <p:cNvPr id="223" name="Google Shape;223;p3"/>
            <p:cNvSpPr/>
            <p:nvPr/>
          </p:nvSpPr>
          <p:spPr>
            <a:xfrm rot="-5400000">
              <a:off x="4441150" y="2600970"/>
              <a:ext cx="302700" cy="484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3"/>
            <p:cNvGrpSpPr/>
            <p:nvPr/>
          </p:nvGrpSpPr>
          <p:grpSpPr>
            <a:xfrm>
              <a:off x="4309396" y="2848777"/>
              <a:ext cx="445659" cy="219196"/>
              <a:chOff x="583100" y="2948450"/>
              <a:chExt cx="804875" cy="395875"/>
            </a:xfrm>
          </p:grpSpPr>
          <p:sp>
            <p:nvSpPr>
              <p:cNvPr id="225" name="Google Shape;225;p3"/>
              <p:cNvSpPr/>
              <p:nvPr/>
            </p:nvSpPr>
            <p:spPr>
              <a:xfrm>
                <a:off x="583100" y="2948450"/>
                <a:ext cx="4675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5" extrusionOk="0">
                    <a:moveTo>
                      <a:pt x="1072" y="142"/>
                    </a:moveTo>
                    <a:cubicBezTo>
                      <a:pt x="1429" y="142"/>
                      <a:pt x="1727" y="427"/>
                      <a:pt x="1727" y="797"/>
                    </a:cubicBezTo>
                    <a:cubicBezTo>
                      <a:pt x="1727" y="1192"/>
                      <a:pt x="1405" y="1456"/>
                      <a:pt x="1067" y="1456"/>
                    </a:cubicBezTo>
                    <a:cubicBezTo>
                      <a:pt x="907" y="1456"/>
                      <a:pt x="742" y="1395"/>
                      <a:pt x="608" y="1261"/>
                    </a:cubicBezTo>
                    <a:cubicBezTo>
                      <a:pt x="191" y="844"/>
                      <a:pt x="489" y="142"/>
                      <a:pt x="1072" y="142"/>
                    </a:cubicBezTo>
                    <a:close/>
                    <a:moveTo>
                      <a:pt x="1070" y="1"/>
                    </a:moveTo>
                    <a:cubicBezTo>
                      <a:pt x="875" y="1"/>
                      <a:pt x="675" y="74"/>
                      <a:pt x="512" y="237"/>
                    </a:cubicBezTo>
                    <a:cubicBezTo>
                      <a:pt x="0" y="737"/>
                      <a:pt x="358" y="1594"/>
                      <a:pt x="1072" y="1594"/>
                    </a:cubicBezTo>
                    <a:cubicBezTo>
                      <a:pt x="1512" y="1582"/>
                      <a:pt x="1858" y="1237"/>
                      <a:pt x="1870" y="797"/>
                    </a:cubicBezTo>
                    <a:cubicBezTo>
                      <a:pt x="1862" y="315"/>
                      <a:pt x="1475" y="1"/>
                      <a:pt x="1070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709600" y="2948450"/>
                <a:ext cx="4645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5" extrusionOk="0">
                    <a:moveTo>
                      <a:pt x="1060" y="142"/>
                    </a:moveTo>
                    <a:cubicBezTo>
                      <a:pt x="1429" y="142"/>
                      <a:pt x="1715" y="427"/>
                      <a:pt x="1727" y="797"/>
                    </a:cubicBezTo>
                    <a:cubicBezTo>
                      <a:pt x="1727" y="1192"/>
                      <a:pt x="1399" y="1456"/>
                      <a:pt x="1059" y="1456"/>
                    </a:cubicBezTo>
                    <a:cubicBezTo>
                      <a:pt x="896" y="1456"/>
                      <a:pt x="730" y="1395"/>
                      <a:pt x="596" y="1261"/>
                    </a:cubicBezTo>
                    <a:cubicBezTo>
                      <a:pt x="179" y="844"/>
                      <a:pt x="477" y="142"/>
                      <a:pt x="1060" y="142"/>
                    </a:cubicBezTo>
                    <a:close/>
                    <a:moveTo>
                      <a:pt x="1061" y="1"/>
                    </a:moveTo>
                    <a:cubicBezTo>
                      <a:pt x="864" y="1"/>
                      <a:pt x="663" y="74"/>
                      <a:pt x="501" y="237"/>
                    </a:cubicBezTo>
                    <a:cubicBezTo>
                      <a:pt x="1" y="737"/>
                      <a:pt x="358" y="1594"/>
                      <a:pt x="1060" y="1594"/>
                    </a:cubicBezTo>
                    <a:cubicBezTo>
                      <a:pt x="1501" y="1582"/>
                      <a:pt x="1858" y="1237"/>
                      <a:pt x="1858" y="797"/>
                    </a:cubicBezTo>
                    <a:cubicBezTo>
                      <a:pt x="1858" y="315"/>
                      <a:pt x="1468" y="1"/>
                      <a:pt x="1061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835800" y="2948450"/>
                <a:ext cx="467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595" extrusionOk="0">
                    <a:moveTo>
                      <a:pt x="1072" y="142"/>
                    </a:moveTo>
                    <a:cubicBezTo>
                      <a:pt x="1430" y="142"/>
                      <a:pt x="1727" y="427"/>
                      <a:pt x="1727" y="797"/>
                    </a:cubicBezTo>
                    <a:cubicBezTo>
                      <a:pt x="1727" y="1192"/>
                      <a:pt x="1405" y="1456"/>
                      <a:pt x="1068" y="1456"/>
                    </a:cubicBezTo>
                    <a:cubicBezTo>
                      <a:pt x="907" y="1456"/>
                      <a:pt x="743" y="1395"/>
                      <a:pt x="608" y="1261"/>
                    </a:cubicBezTo>
                    <a:cubicBezTo>
                      <a:pt x="191" y="844"/>
                      <a:pt x="489" y="142"/>
                      <a:pt x="1072" y="142"/>
                    </a:cubicBezTo>
                    <a:close/>
                    <a:moveTo>
                      <a:pt x="1070" y="1"/>
                    </a:moveTo>
                    <a:cubicBezTo>
                      <a:pt x="875" y="1"/>
                      <a:pt x="676" y="74"/>
                      <a:pt x="513" y="237"/>
                    </a:cubicBezTo>
                    <a:cubicBezTo>
                      <a:pt x="1" y="737"/>
                      <a:pt x="358" y="1594"/>
                      <a:pt x="1072" y="1594"/>
                    </a:cubicBezTo>
                    <a:cubicBezTo>
                      <a:pt x="1513" y="1582"/>
                      <a:pt x="1858" y="1237"/>
                      <a:pt x="1870" y="797"/>
                    </a:cubicBezTo>
                    <a:cubicBezTo>
                      <a:pt x="1862" y="315"/>
                      <a:pt x="1475" y="1"/>
                      <a:pt x="1070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962300" y="2948450"/>
                <a:ext cx="464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5" extrusionOk="0">
                    <a:moveTo>
                      <a:pt x="1061" y="142"/>
                    </a:moveTo>
                    <a:cubicBezTo>
                      <a:pt x="1430" y="142"/>
                      <a:pt x="1715" y="427"/>
                      <a:pt x="1727" y="797"/>
                    </a:cubicBezTo>
                    <a:cubicBezTo>
                      <a:pt x="1727" y="1192"/>
                      <a:pt x="1400" y="1456"/>
                      <a:pt x="1059" y="1456"/>
                    </a:cubicBezTo>
                    <a:cubicBezTo>
                      <a:pt x="896" y="1456"/>
                      <a:pt x="731" y="1395"/>
                      <a:pt x="596" y="1261"/>
                    </a:cubicBezTo>
                    <a:cubicBezTo>
                      <a:pt x="180" y="844"/>
                      <a:pt x="477" y="142"/>
                      <a:pt x="1061" y="142"/>
                    </a:cubicBezTo>
                    <a:close/>
                    <a:moveTo>
                      <a:pt x="1061" y="1"/>
                    </a:moveTo>
                    <a:cubicBezTo>
                      <a:pt x="865" y="1"/>
                      <a:pt x="664" y="74"/>
                      <a:pt x="501" y="237"/>
                    </a:cubicBezTo>
                    <a:cubicBezTo>
                      <a:pt x="1" y="737"/>
                      <a:pt x="358" y="1594"/>
                      <a:pt x="1061" y="1594"/>
                    </a:cubicBezTo>
                    <a:cubicBezTo>
                      <a:pt x="1501" y="1582"/>
                      <a:pt x="1858" y="1237"/>
                      <a:pt x="1858" y="797"/>
                    </a:cubicBezTo>
                    <a:cubicBezTo>
                      <a:pt x="1858" y="315"/>
                      <a:pt x="1468" y="1"/>
                      <a:pt x="1061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1088525" y="2948450"/>
                <a:ext cx="4675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5" extrusionOk="0">
                    <a:moveTo>
                      <a:pt x="1072" y="142"/>
                    </a:moveTo>
                    <a:cubicBezTo>
                      <a:pt x="1429" y="142"/>
                      <a:pt x="1727" y="427"/>
                      <a:pt x="1727" y="797"/>
                    </a:cubicBezTo>
                    <a:cubicBezTo>
                      <a:pt x="1727" y="1192"/>
                      <a:pt x="1405" y="1456"/>
                      <a:pt x="1067" y="1456"/>
                    </a:cubicBezTo>
                    <a:cubicBezTo>
                      <a:pt x="906" y="1456"/>
                      <a:pt x="742" y="1395"/>
                      <a:pt x="607" y="1261"/>
                    </a:cubicBezTo>
                    <a:cubicBezTo>
                      <a:pt x="191" y="844"/>
                      <a:pt x="488" y="142"/>
                      <a:pt x="1072" y="142"/>
                    </a:cubicBezTo>
                    <a:close/>
                    <a:moveTo>
                      <a:pt x="1070" y="1"/>
                    </a:moveTo>
                    <a:cubicBezTo>
                      <a:pt x="874" y="1"/>
                      <a:pt x="675" y="74"/>
                      <a:pt x="512" y="237"/>
                    </a:cubicBezTo>
                    <a:cubicBezTo>
                      <a:pt x="0" y="737"/>
                      <a:pt x="357" y="1594"/>
                      <a:pt x="1072" y="1594"/>
                    </a:cubicBezTo>
                    <a:cubicBezTo>
                      <a:pt x="1512" y="1582"/>
                      <a:pt x="1858" y="1237"/>
                      <a:pt x="1869" y="797"/>
                    </a:cubicBezTo>
                    <a:cubicBezTo>
                      <a:pt x="1861" y="315"/>
                      <a:pt x="1474" y="1"/>
                      <a:pt x="1070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1215025" y="2948450"/>
                <a:ext cx="4645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5" extrusionOk="0">
                    <a:moveTo>
                      <a:pt x="1060" y="142"/>
                    </a:moveTo>
                    <a:cubicBezTo>
                      <a:pt x="1429" y="142"/>
                      <a:pt x="1715" y="427"/>
                      <a:pt x="1727" y="797"/>
                    </a:cubicBezTo>
                    <a:cubicBezTo>
                      <a:pt x="1727" y="1192"/>
                      <a:pt x="1399" y="1456"/>
                      <a:pt x="1058" y="1456"/>
                    </a:cubicBezTo>
                    <a:cubicBezTo>
                      <a:pt x="896" y="1456"/>
                      <a:pt x="730" y="1395"/>
                      <a:pt x="596" y="1261"/>
                    </a:cubicBezTo>
                    <a:cubicBezTo>
                      <a:pt x="179" y="844"/>
                      <a:pt x="477" y="142"/>
                      <a:pt x="1060" y="142"/>
                    </a:cubicBezTo>
                    <a:close/>
                    <a:moveTo>
                      <a:pt x="1061" y="1"/>
                    </a:moveTo>
                    <a:cubicBezTo>
                      <a:pt x="864" y="1"/>
                      <a:pt x="663" y="74"/>
                      <a:pt x="500" y="237"/>
                    </a:cubicBezTo>
                    <a:cubicBezTo>
                      <a:pt x="0" y="737"/>
                      <a:pt x="358" y="1594"/>
                      <a:pt x="1060" y="1594"/>
                    </a:cubicBezTo>
                    <a:cubicBezTo>
                      <a:pt x="1501" y="1582"/>
                      <a:pt x="1858" y="1237"/>
                      <a:pt x="1858" y="797"/>
                    </a:cubicBezTo>
                    <a:cubicBezTo>
                      <a:pt x="1858" y="315"/>
                      <a:pt x="1468" y="1"/>
                      <a:pt x="1061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1341225" y="2948450"/>
                <a:ext cx="4675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5" extrusionOk="0">
                    <a:moveTo>
                      <a:pt x="1072" y="142"/>
                    </a:moveTo>
                    <a:cubicBezTo>
                      <a:pt x="1429" y="142"/>
                      <a:pt x="1727" y="427"/>
                      <a:pt x="1727" y="797"/>
                    </a:cubicBezTo>
                    <a:cubicBezTo>
                      <a:pt x="1727" y="1192"/>
                      <a:pt x="1405" y="1456"/>
                      <a:pt x="1068" y="1456"/>
                    </a:cubicBezTo>
                    <a:cubicBezTo>
                      <a:pt x="907" y="1456"/>
                      <a:pt x="742" y="1395"/>
                      <a:pt x="608" y="1261"/>
                    </a:cubicBezTo>
                    <a:cubicBezTo>
                      <a:pt x="191" y="844"/>
                      <a:pt x="489" y="142"/>
                      <a:pt x="1072" y="142"/>
                    </a:cubicBezTo>
                    <a:close/>
                    <a:moveTo>
                      <a:pt x="1070" y="1"/>
                    </a:moveTo>
                    <a:cubicBezTo>
                      <a:pt x="875" y="1"/>
                      <a:pt x="675" y="74"/>
                      <a:pt x="513" y="237"/>
                    </a:cubicBezTo>
                    <a:cubicBezTo>
                      <a:pt x="1" y="737"/>
                      <a:pt x="358" y="1594"/>
                      <a:pt x="1072" y="1594"/>
                    </a:cubicBezTo>
                    <a:cubicBezTo>
                      <a:pt x="1513" y="1582"/>
                      <a:pt x="1858" y="1237"/>
                      <a:pt x="1870" y="797"/>
                    </a:cubicBezTo>
                    <a:cubicBezTo>
                      <a:pt x="1862" y="315"/>
                      <a:pt x="1475" y="1"/>
                      <a:pt x="1070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583100" y="3067100"/>
                <a:ext cx="46750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9" extrusionOk="0">
                    <a:moveTo>
                      <a:pt x="1072" y="146"/>
                    </a:moveTo>
                    <a:cubicBezTo>
                      <a:pt x="1429" y="146"/>
                      <a:pt x="1727" y="432"/>
                      <a:pt x="1727" y="801"/>
                    </a:cubicBezTo>
                    <a:cubicBezTo>
                      <a:pt x="1727" y="1196"/>
                      <a:pt x="1399" y="1460"/>
                      <a:pt x="1062" y="1460"/>
                    </a:cubicBezTo>
                    <a:cubicBezTo>
                      <a:pt x="901" y="1460"/>
                      <a:pt x="738" y="1400"/>
                      <a:pt x="608" y="1265"/>
                    </a:cubicBezTo>
                    <a:cubicBezTo>
                      <a:pt x="191" y="849"/>
                      <a:pt x="489" y="146"/>
                      <a:pt x="1072" y="146"/>
                    </a:cubicBezTo>
                    <a:close/>
                    <a:moveTo>
                      <a:pt x="1073" y="0"/>
                    </a:moveTo>
                    <a:cubicBezTo>
                      <a:pt x="876" y="0"/>
                      <a:pt x="675" y="75"/>
                      <a:pt x="512" y="242"/>
                    </a:cubicBezTo>
                    <a:cubicBezTo>
                      <a:pt x="0" y="742"/>
                      <a:pt x="358" y="1599"/>
                      <a:pt x="1072" y="1599"/>
                    </a:cubicBezTo>
                    <a:cubicBezTo>
                      <a:pt x="1512" y="1587"/>
                      <a:pt x="1858" y="1242"/>
                      <a:pt x="1870" y="801"/>
                    </a:cubicBezTo>
                    <a:cubicBezTo>
                      <a:pt x="1870" y="320"/>
                      <a:pt x="1480" y="0"/>
                      <a:pt x="1073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709600" y="3067100"/>
                <a:ext cx="46450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9" extrusionOk="0">
                    <a:moveTo>
                      <a:pt x="1060" y="146"/>
                    </a:moveTo>
                    <a:cubicBezTo>
                      <a:pt x="1429" y="146"/>
                      <a:pt x="1727" y="432"/>
                      <a:pt x="1727" y="801"/>
                    </a:cubicBezTo>
                    <a:cubicBezTo>
                      <a:pt x="1719" y="1196"/>
                      <a:pt x="1394" y="1460"/>
                      <a:pt x="1056" y="1460"/>
                    </a:cubicBezTo>
                    <a:cubicBezTo>
                      <a:pt x="895" y="1460"/>
                      <a:pt x="730" y="1400"/>
                      <a:pt x="596" y="1265"/>
                    </a:cubicBezTo>
                    <a:cubicBezTo>
                      <a:pt x="179" y="849"/>
                      <a:pt x="477" y="146"/>
                      <a:pt x="1060" y="146"/>
                    </a:cubicBezTo>
                    <a:close/>
                    <a:moveTo>
                      <a:pt x="1061" y="0"/>
                    </a:moveTo>
                    <a:cubicBezTo>
                      <a:pt x="864" y="0"/>
                      <a:pt x="663" y="75"/>
                      <a:pt x="501" y="242"/>
                    </a:cubicBezTo>
                    <a:cubicBezTo>
                      <a:pt x="1" y="742"/>
                      <a:pt x="358" y="1599"/>
                      <a:pt x="1060" y="1599"/>
                    </a:cubicBezTo>
                    <a:cubicBezTo>
                      <a:pt x="1501" y="1587"/>
                      <a:pt x="1858" y="1242"/>
                      <a:pt x="1858" y="801"/>
                    </a:cubicBezTo>
                    <a:cubicBezTo>
                      <a:pt x="1858" y="320"/>
                      <a:pt x="1468" y="0"/>
                      <a:pt x="1061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835800" y="3067100"/>
                <a:ext cx="467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599" extrusionOk="0">
                    <a:moveTo>
                      <a:pt x="1072" y="146"/>
                    </a:moveTo>
                    <a:cubicBezTo>
                      <a:pt x="1430" y="146"/>
                      <a:pt x="1727" y="432"/>
                      <a:pt x="1727" y="801"/>
                    </a:cubicBezTo>
                    <a:cubicBezTo>
                      <a:pt x="1727" y="1196"/>
                      <a:pt x="1400" y="1460"/>
                      <a:pt x="1063" y="1460"/>
                    </a:cubicBezTo>
                    <a:cubicBezTo>
                      <a:pt x="902" y="1460"/>
                      <a:pt x="739" y="1400"/>
                      <a:pt x="608" y="1265"/>
                    </a:cubicBezTo>
                    <a:cubicBezTo>
                      <a:pt x="191" y="849"/>
                      <a:pt x="489" y="146"/>
                      <a:pt x="1072" y="146"/>
                    </a:cubicBezTo>
                    <a:close/>
                    <a:moveTo>
                      <a:pt x="1073" y="0"/>
                    </a:moveTo>
                    <a:cubicBezTo>
                      <a:pt x="876" y="0"/>
                      <a:pt x="676" y="75"/>
                      <a:pt x="513" y="242"/>
                    </a:cubicBezTo>
                    <a:cubicBezTo>
                      <a:pt x="1" y="742"/>
                      <a:pt x="358" y="1599"/>
                      <a:pt x="1072" y="1599"/>
                    </a:cubicBezTo>
                    <a:cubicBezTo>
                      <a:pt x="1513" y="1587"/>
                      <a:pt x="1858" y="1242"/>
                      <a:pt x="1870" y="801"/>
                    </a:cubicBezTo>
                    <a:cubicBezTo>
                      <a:pt x="1870" y="320"/>
                      <a:pt x="1480" y="0"/>
                      <a:pt x="1073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962300" y="3067100"/>
                <a:ext cx="4647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9" extrusionOk="0">
                    <a:moveTo>
                      <a:pt x="1061" y="146"/>
                    </a:moveTo>
                    <a:cubicBezTo>
                      <a:pt x="1430" y="146"/>
                      <a:pt x="1727" y="432"/>
                      <a:pt x="1727" y="801"/>
                    </a:cubicBezTo>
                    <a:cubicBezTo>
                      <a:pt x="1719" y="1196"/>
                      <a:pt x="1395" y="1460"/>
                      <a:pt x="1056" y="1460"/>
                    </a:cubicBezTo>
                    <a:cubicBezTo>
                      <a:pt x="895" y="1460"/>
                      <a:pt x="731" y="1400"/>
                      <a:pt x="596" y="1265"/>
                    </a:cubicBezTo>
                    <a:cubicBezTo>
                      <a:pt x="180" y="849"/>
                      <a:pt x="477" y="146"/>
                      <a:pt x="1061" y="146"/>
                    </a:cubicBezTo>
                    <a:close/>
                    <a:moveTo>
                      <a:pt x="1061" y="0"/>
                    </a:moveTo>
                    <a:cubicBezTo>
                      <a:pt x="865" y="0"/>
                      <a:pt x="664" y="75"/>
                      <a:pt x="501" y="242"/>
                    </a:cubicBezTo>
                    <a:cubicBezTo>
                      <a:pt x="1" y="742"/>
                      <a:pt x="358" y="1599"/>
                      <a:pt x="1061" y="1599"/>
                    </a:cubicBezTo>
                    <a:cubicBezTo>
                      <a:pt x="1501" y="1587"/>
                      <a:pt x="1858" y="1242"/>
                      <a:pt x="1858" y="801"/>
                    </a:cubicBezTo>
                    <a:cubicBezTo>
                      <a:pt x="1858" y="320"/>
                      <a:pt x="1469" y="0"/>
                      <a:pt x="1061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1088525" y="3067100"/>
                <a:ext cx="46750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9" extrusionOk="0">
                    <a:moveTo>
                      <a:pt x="1072" y="146"/>
                    </a:moveTo>
                    <a:cubicBezTo>
                      <a:pt x="1429" y="146"/>
                      <a:pt x="1727" y="432"/>
                      <a:pt x="1727" y="801"/>
                    </a:cubicBezTo>
                    <a:cubicBezTo>
                      <a:pt x="1727" y="1196"/>
                      <a:pt x="1399" y="1460"/>
                      <a:pt x="1062" y="1460"/>
                    </a:cubicBezTo>
                    <a:cubicBezTo>
                      <a:pt x="901" y="1460"/>
                      <a:pt x="738" y="1400"/>
                      <a:pt x="607" y="1265"/>
                    </a:cubicBezTo>
                    <a:cubicBezTo>
                      <a:pt x="191" y="849"/>
                      <a:pt x="488" y="146"/>
                      <a:pt x="1072" y="146"/>
                    </a:cubicBezTo>
                    <a:close/>
                    <a:moveTo>
                      <a:pt x="1073" y="0"/>
                    </a:moveTo>
                    <a:cubicBezTo>
                      <a:pt x="876" y="0"/>
                      <a:pt x="675" y="75"/>
                      <a:pt x="512" y="242"/>
                    </a:cubicBezTo>
                    <a:cubicBezTo>
                      <a:pt x="0" y="742"/>
                      <a:pt x="357" y="1599"/>
                      <a:pt x="1072" y="1599"/>
                    </a:cubicBezTo>
                    <a:cubicBezTo>
                      <a:pt x="1512" y="1587"/>
                      <a:pt x="1858" y="1242"/>
                      <a:pt x="1869" y="801"/>
                    </a:cubicBezTo>
                    <a:cubicBezTo>
                      <a:pt x="1869" y="320"/>
                      <a:pt x="1480" y="0"/>
                      <a:pt x="1073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1215025" y="3067100"/>
                <a:ext cx="46450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9" extrusionOk="0">
                    <a:moveTo>
                      <a:pt x="1060" y="146"/>
                    </a:moveTo>
                    <a:cubicBezTo>
                      <a:pt x="1429" y="146"/>
                      <a:pt x="1727" y="432"/>
                      <a:pt x="1727" y="801"/>
                    </a:cubicBezTo>
                    <a:cubicBezTo>
                      <a:pt x="1719" y="1196"/>
                      <a:pt x="1394" y="1460"/>
                      <a:pt x="1056" y="1460"/>
                    </a:cubicBezTo>
                    <a:cubicBezTo>
                      <a:pt x="895" y="1460"/>
                      <a:pt x="730" y="1400"/>
                      <a:pt x="596" y="1265"/>
                    </a:cubicBezTo>
                    <a:cubicBezTo>
                      <a:pt x="179" y="849"/>
                      <a:pt x="477" y="146"/>
                      <a:pt x="1060" y="146"/>
                    </a:cubicBezTo>
                    <a:close/>
                    <a:moveTo>
                      <a:pt x="1061" y="0"/>
                    </a:moveTo>
                    <a:cubicBezTo>
                      <a:pt x="864" y="0"/>
                      <a:pt x="663" y="75"/>
                      <a:pt x="500" y="242"/>
                    </a:cubicBezTo>
                    <a:cubicBezTo>
                      <a:pt x="0" y="742"/>
                      <a:pt x="358" y="1599"/>
                      <a:pt x="1060" y="1599"/>
                    </a:cubicBezTo>
                    <a:cubicBezTo>
                      <a:pt x="1501" y="1587"/>
                      <a:pt x="1858" y="1242"/>
                      <a:pt x="1858" y="801"/>
                    </a:cubicBezTo>
                    <a:cubicBezTo>
                      <a:pt x="1858" y="320"/>
                      <a:pt x="1468" y="0"/>
                      <a:pt x="1061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1341225" y="3067100"/>
                <a:ext cx="46750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9" extrusionOk="0">
                    <a:moveTo>
                      <a:pt x="1072" y="146"/>
                    </a:moveTo>
                    <a:cubicBezTo>
                      <a:pt x="1429" y="146"/>
                      <a:pt x="1727" y="432"/>
                      <a:pt x="1727" y="801"/>
                    </a:cubicBezTo>
                    <a:cubicBezTo>
                      <a:pt x="1727" y="1196"/>
                      <a:pt x="1400" y="1460"/>
                      <a:pt x="1062" y="1460"/>
                    </a:cubicBezTo>
                    <a:cubicBezTo>
                      <a:pt x="902" y="1460"/>
                      <a:pt x="739" y="1400"/>
                      <a:pt x="608" y="1265"/>
                    </a:cubicBezTo>
                    <a:cubicBezTo>
                      <a:pt x="191" y="849"/>
                      <a:pt x="489" y="146"/>
                      <a:pt x="1072" y="146"/>
                    </a:cubicBezTo>
                    <a:close/>
                    <a:moveTo>
                      <a:pt x="1073" y="0"/>
                    </a:moveTo>
                    <a:cubicBezTo>
                      <a:pt x="876" y="0"/>
                      <a:pt x="675" y="75"/>
                      <a:pt x="513" y="242"/>
                    </a:cubicBezTo>
                    <a:cubicBezTo>
                      <a:pt x="1" y="742"/>
                      <a:pt x="358" y="1599"/>
                      <a:pt x="1072" y="1599"/>
                    </a:cubicBezTo>
                    <a:cubicBezTo>
                      <a:pt x="1513" y="1587"/>
                      <a:pt x="1858" y="1242"/>
                      <a:pt x="1870" y="801"/>
                    </a:cubicBezTo>
                    <a:cubicBezTo>
                      <a:pt x="1870" y="320"/>
                      <a:pt x="1480" y="0"/>
                      <a:pt x="1073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583100" y="3185850"/>
                <a:ext cx="46750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1072" y="147"/>
                    </a:moveTo>
                    <a:cubicBezTo>
                      <a:pt x="1429" y="147"/>
                      <a:pt x="1727" y="433"/>
                      <a:pt x="1727" y="802"/>
                    </a:cubicBezTo>
                    <a:cubicBezTo>
                      <a:pt x="1727" y="1197"/>
                      <a:pt x="1405" y="1461"/>
                      <a:pt x="1067" y="1461"/>
                    </a:cubicBezTo>
                    <a:cubicBezTo>
                      <a:pt x="907" y="1461"/>
                      <a:pt x="742" y="1401"/>
                      <a:pt x="608" y="1266"/>
                    </a:cubicBezTo>
                    <a:cubicBezTo>
                      <a:pt x="191" y="849"/>
                      <a:pt x="489" y="147"/>
                      <a:pt x="1072" y="147"/>
                    </a:cubicBezTo>
                    <a:close/>
                    <a:moveTo>
                      <a:pt x="1070" y="1"/>
                    </a:moveTo>
                    <a:cubicBezTo>
                      <a:pt x="875" y="1"/>
                      <a:pt x="675" y="75"/>
                      <a:pt x="512" y="242"/>
                    </a:cubicBezTo>
                    <a:cubicBezTo>
                      <a:pt x="0" y="742"/>
                      <a:pt x="358" y="1599"/>
                      <a:pt x="1072" y="1599"/>
                    </a:cubicBezTo>
                    <a:cubicBezTo>
                      <a:pt x="1512" y="1588"/>
                      <a:pt x="1858" y="1242"/>
                      <a:pt x="1870" y="802"/>
                    </a:cubicBezTo>
                    <a:cubicBezTo>
                      <a:pt x="1862" y="320"/>
                      <a:pt x="1475" y="1"/>
                      <a:pt x="1070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709600" y="3185850"/>
                <a:ext cx="46450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600" extrusionOk="0">
                    <a:moveTo>
                      <a:pt x="1060" y="147"/>
                    </a:moveTo>
                    <a:cubicBezTo>
                      <a:pt x="1429" y="147"/>
                      <a:pt x="1715" y="433"/>
                      <a:pt x="1727" y="802"/>
                    </a:cubicBezTo>
                    <a:cubicBezTo>
                      <a:pt x="1727" y="1197"/>
                      <a:pt x="1399" y="1461"/>
                      <a:pt x="1059" y="1461"/>
                    </a:cubicBezTo>
                    <a:cubicBezTo>
                      <a:pt x="896" y="1461"/>
                      <a:pt x="730" y="1401"/>
                      <a:pt x="596" y="1266"/>
                    </a:cubicBezTo>
                    <a:cubicBezTo>
                      <a:pt x="179" y="849"/>
                      <a:pt x="477" y="147"/>
                      <a:pt x="1060" y="147"/>
                    </a:cubicBezTo>
                    <a:close/>
                    <a:moveTo>
                      <a:pt x="1061" y="1"/>
                    </a:moveTo>
                    <a:cubicBezTo>
                      <a:pt x="864" y="1"/>
                      <a:pt x="663" y="75"/>
                      <a:pt x="501" y="242"/>
                    </a:cubicBezTo>
                    <a:cubicBezTo>
                      <a:pt x="1" y="742"/>
                      <a:pt x="358" y="1599"/>
                      <a:pt x="1060" y="1599"/>
                    </a:cubicBezTo>
                    <a:cubicBezTo>
                      <a:pt x="1501" y="1588"/>
                      <a:pt x="1858" y="1242"/>
                      <a:pt x="1858" y="802"/>
                    </a:cubicBezTo>
                    <a:cubicBezTo>
                      <a:pt x="1858" y="320"/>
                      <a:pt x="1468" y="1"/>
                      <a:pt x="1061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835800" y="3185850"/>
                <a:ext cx="4677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600" extrusionOk="0">
                    <a:moveTo>
                      <a:pt x="1072" y="147"/>
                    </a:moveTo>
                    <a:cubicBezTo>
                      <a:pt x="1430" y="147"/>
                      <a:pt x="1727" y="433"/>
                      <a:pt x="1727" y="802"/>
                    </a:cubicBezTo>
                    <a:cubicBezTo>
                      <a:pt x="1727" y="1197"/>
                      <a:pt x="1405" y="1461"/>
                      <a:pt x="1068" y="1461"/>
                    </a:cubicBezTo>
                    <a:cubicBezTo>
                      <a:pt x="907" y="1461"/>
                      <a:pt x="743" y="1401"/>
                      <a:pt x="608" y="1266"/>
                    </a:cubicBezTo>
                    <a:cubicBezTo>
                      <a:pt x="191" y="849"/>
                      <a:pt x="489" y="147"/>
                      <a:pt x="1072" y="147"/>
                    </a:cubicBezTo>
                    <a:close/>
                    <a:moveTo>
                      <a:pt x="1071" y="1"/>
                    </a:moveTo>
                    <a:cubicBezTo>
                      <a:pt x="875" y="1"/>
                      <a:pt x="676" y="75"/>
                      <a:pt x="513" y="242"/>
                    </a:cubicBezTo>
                    <a:cubicBezTo>
                      <a:pt x="1" y="742"/>
                      <a:pt x="358" y="1599"/>
                      <a:pt x="1072" y="1599"/>
                    </a:cubicBezTo>
                    <a:cubicBezTo>
                      <a:pt x="1513" y="1588"/>
                      <a:pt x="1858" y="1242"/>
                      <a:pt x="1870" y="802"/>
                    </a:cubicBezTo>
                    <a:cubicBezTo>
                      <a:pt x="1862" y="320"/>
                      <a:pt x="1475" y="1"/>
                      <a:pt x="1071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62300" y="3185850"/>
                <a:ext cx="4647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600" extrusionOk="0">
                    <a:moveTo>
                      <a:pt x="1061" y="147"/>
                    </a:moveTo>
                    <a:cubicBezTo>
                      <a:pt x="1430" y="147"/>
                      <a:pt x="1715" y="433"/>
                      <a:pt x="1727" y="802"/>
                    </a:cubicBezTo>
                    <a:cubicBezTo>
                      <a:pt x="1727" y="1197"/>
                      <a:pt x="1400" y="1461"/>
                      <a:pt x="1059" y="1461"/>
                    </a:cubicBezTo>
                    <a:cubicBezTo>
                      <a:pt x="896" y="1461"/>
                      <a:pt x="731" y="1401"/>
                      <a:pt x="596" y="1266"/>
                    </a:cubicBezTo>
                    <a:cubicBezTo>
                      <a:pt x="180" y="849"/>
                      <a:pt x="477" y="147"/>
                      <a:pt x="1061" y="147"/>
                    </a:cubicBezTo>
                    <a:close/>
                    <a:moveTo>
                      <a:pt x="1061" y="1"/>
                    </a:moveTo>
                    <a:cubicBezTo>
                      <a:pt x="865" y="1"/>
                      <a:pt x="664" y="75"/>
                      <a:pt x="501" y="242"/>
                    </a:cubicBezTo>
                    <a:cubicBezTo>
                      <a:pt x="1" y="742"/>
                      <a:pt x="358" y="1599"/>
                      <a:pt x="1061" y="1599"/>
                    </a:cubicBezTo>
                    <a:cubicBezTo>
                      <a:pt x="1501" y="1588"/>
                      <a:pt x="1858" y="1242"/>
                      <a:pt x="1858" y="802"/>
                    </a:cubicBezTo>
                    <a:cubicBezTo>
                      <a:pt x="1858" y="320"/>
                      <a:pt x="1469" y="1"/>
                      <a:pt x="1061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1088525" y="3185850"/>
                <a:ext cx="46750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1072" y="147"/>
                    </a:moveTo>
                    <a:cubicBezTo>
                      <a:pt x="1429" y="147"/>
                      <a:pt x="1727" y="433"/>
                      <a:pt x="1727" y="802"/>
                    </a:cubicBezTo>
                    <a:cubicBezTo>
                      <a:pt x="1727" y="1197"/>
                      <a:pt x="1405" y="1461"/>
                      <a:pt x="1067" y="1461"/>
                    </a:cubicBezTo>
                    <a:cubicBezTo>
                      <a:pt x="906" y="1461"/>
                      <a:pt x="742" y="1401"/>
                      <a:pt x="607" y="1266"/>
                    </a:cubicBezTo>
                    <a:cubicBezTo>
                      <a:pt x="191" y="849"/>
                      <a:pt x="488" y="147"/>
                      <a:pt x="1072" y="147"/>
                    </a:cubicBezTo>
                    <a:close/>
                    <a:moveTo>
                      <a:pt x="1070" y="1"/>
                    </a:moveTo>
                    <a:cubicBezTo>
                      <a:pt x="875" y="1"/>
                      <a:pt x="675" y="75"/>
                      <a:pt x="512" y="242"/>
                    </a:cubicBezTo>
                    <a:cubicBezTo>
                      <a:pt x="0" y="742"/>
                      <a:pt x="357" y="1599"/>
                      <a:pt x="1072" y="1599"/>
                    </a:cubicBezTo>
                    <a:cubicBezTo>
                      <a:pt x="1512" y="1588"/>
                      <a:pt x="1858" y="1242"/>
                      <a:pt x="1869" y="802"/>
                    </a:cubicBezTo>
                    <a:cubicBezTo>
                      <a:pt x="1861" y="320"/>
                      <a:pt x="1475" y="1"/>
                      <a:pt x="1070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1215025" y="3185850"/>
                <a:ext cx="46450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600" extrusionOk="0">
                    <a:moveTo>
                      <a:pt x="1060" y="147"/>
                    </a:moveTo>
                    <a:cubicBezTo>
                      <a:pt x="1429" y="147"/>
                      <a:pt x="1715" y="433"/>
                      <a:pt x="1727" y="802"/>
                    </a:cubicBezTo>
                    <a:cubicBezTo>
                      <a:pt x="1727" y="1197"/>
                      <a:pt x="1399" y="1461"/>
                      <a:pt x="1058" y="1461"/>
                    </a:cubicBezTo>
                    <a:cubicBezTo>
                      <a:pt x="896" y="1461"/>
                      <a:pt x="730" y="1401"/>
                      <a:pt x="596" y="1266"/>
                    </a:cubicBezTo>
                    <a:cubicBezTo>
                      <a:pt x="179" y="849"/>
                      <a:pt x="477" y="147"/>
                      <a:pt x="1060" y="147"/>
                    </a:cubicBezTo>
                    <a:close/>
                    <a:moveTo>
                      <a:pt x="1061" y="1"/>
                    </a:moveTo>
                    <a:cubicBezTo>
                      <a:pt x="864" y="1"/>
                      <a:pt x="663" y="75"/>
                      <a:pt x="500" y="242"/>
                    </a:cubicBezTo>
                    <a:cubicBezTo>
                      <a:pt x="0" y="742"/>
                      <a:pt x="358" y="1599"/>
                      <a:pt x="1060" y="1599"/>
                    </a:cubicBezTo>
                    <a:cubicBezTo>
                      <a:pt x="1501" y="1588"/>
                      <a:pt x="1858" y="1242"/>
                      <a:pt x="1858" y="802"/>
                    </a:cubicBezTo>
                    <a:cubicBezTo>
                      <a:pt x="1858" y="320"/>
                      <a:pt x="1468" y="1"/>
                      <a:pt x="1061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1341225" y="3185850"/>
                <a:ext cx="46750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1072" y="147"/>
                    </a:moveTo>
                    <a:cubicBezTo>
                      <a:pt x="1429" y="147"/>
                      <a:pt x="1727" y="433"/>
                      <a:pt x="1727" y="802"/>
                    </a:cubicBezTo>
                    <a:cubicBezTo>
                      <a:pt x="1727" y="1197"/>
                      <a:pt x="1405" y="1461"/>
                      <a:pt x="1068" y="1461"/>
                    </a:cubicBezTo>
                    <a:cubicBezTo>
                      <a:pt x="907" y="1461"/>
                      <a:pt x="742" y="1401"/>
                      <a:pt x="608" y="1266"/>
                    </a:cubicBezTo>
                    <a:cubicBezTo>
                      <a:pt x="191" y="849"/>
                      <a:pt x="489" y="147"/>
                      <a:pt x="1072" y="147"/>
                    </a:cubicBezTo>
                    <a:close/>
                    <a:moveTo>
                      <a:pt x="1070" y="1"/>
                    </a:moveTo>
                    <a:cubicBezTo>
                      <a:pt x="875" y="1"/>
                      <a:pt x="675" y="75"/>
                      <a:pt x="513" y="242"/>
                    </a:cubicBezTo>
                    <a:cubicBezTo>
                      <a:pt x="1" y="742"/>
                      <a:pt x="358" y="1599"/>
                      <a:pt x="1072" y="1599"/>
                    </a:cubicBezTo>
                    <a:cubicBezTo>
                      <a:pt x="1513" y="1588"/>
                      <a:pt x="1858" y="1242"/>
                      <a:pt x="1870" y="802"/>
                    </a:cubicBezTo>
                    <a:cubicBezTo>
                      <a:pt x="1862" y="320"/>
                      <a:pt x="1475" y="1"/>
                      <a:pt x="1070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583100" y="3304525"/>
                <a:ext cx="46750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2" extrusionOk="0">
                    <a:moveTo>
                      <a:pt x="1058" y="150"/>
                    </a:moveTo>
                    <a:cubicBezTo>
                      <a:pt x="1062" y="150"/>
                      <a:pt x="1067" y="150"/>
                      <a:pt x="1072" y="150"/>
                    </a:cubicBezTo>
                    <a:cubicBezTo>
                      <a:pt x="1429" y="150"/>
                      <a:pt x="1727" y="436"/>
                      <a:pt x="1727" y="805"/>
                    </a:cubicBezTo>
                    <a:cubicBezTo>
                      <a:pt x="1727" y="1200"/>
                      <a:pt x="1399" y="1464"/>
                      <a:pt x="1062" y="1464"/>
                    </a:cubicBezTo>
                    <a:cubicBezTo>
                      <a:pt x="901" y="1464"/>
                      <a:pt x="738" y="1404"/>
                      <a:pt x="608" y="1270"/>
                    </a:cubicBezTo>
                    <a:cubicBezTo>
                      <a:pt x="194" y="856"/>
                      <a:pt x="484" y="150"/>
                      <a:pt x="1058" y="150"/>
                    </a:cubicBezTo>
                    <a:close/>
                    <a:moveTo>
                      <a:pt x="1066" y="1"/>
                    </a:moveTo>
                    <a:cubicBezTo>
                      <a:pt x="871" y="1"/>
                      <a:pt x="673" y="73"/>
                      <a:pt x="512" y="234"/>
                    </a:cubicBezTo>
                    <a:cubicBezTo>
                      <a:pt x="0" y="746"/>
                      <a:pt x="358" y="1591"/>
                      <a:pt x="1072" y="1591"/>
                    </a:cubicBezTo>
                    <a:cubicBezTo>
                      <a:pt x="1512" y="1591"/>
                      <a:pt x="1858" y="1246"/>
                      <a:pt x="1870" y="805"/>
                    </a:cubicBezTo>
                    <a:cubicBezTo>
                      <a:pt x="1870" y="321"/>
                      <a:pt x="1475" y="1"/>
                      <a:pt x="1066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709600" y="3304525"/>
                <a:ext cx="46450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1046" y="150"/>
                    </a:moveTo>
                    <a:cubicBezTo>
                      <a:pt x="1051" y="150"/>
                      <a:pt x="1055" y="150"/>
                      <a:pt x="1060" y="150"/>
                    </a:cubicBezTo>
                    <a:cubicBezTo>
                      <a:pt x="1429" y="150"/>
                      <a:pt x="1727" y="436"/>
                      <a:pt x="1727" y="805"/>
                    </a:cubicBezTo>
                    <a:cubicBezTo>
                      <a:pt x="1719" y="1200"/>
                      <a:pt x="1394" y="1464"/>
                      <a:pt x="1056" y="1464"/>
                    </a:cubicBezTo>
                    <a:cubicBezTo>
                      <a:pt x="895" y="1464"/>
                      <a:pt x="730" y="1404"/>
                      <a:pt x="596" y="1270"/>
                    </a:cubicBezTo>
                    <a:cubicBezTo>
                      <a:pt x="183" y="856"/>
                      <a:pt x="472" y="150"/>
                      <a:pt x="1046" y="150"/>
                    </a:cubicBezTo>
                    <a:close/>
                    <a:moveTo>
                      <a:pt x="1054" y="1"/>
                    </a:moveTo>
                    <a:cubicBezTo>
                      <a:pt x="859" y="1"/>
                      <a:pt x="662" y="73"/>
                      <a:pt x="501" y="234"/>
                    </a:cubicBezTo>
                    <a:cubicBezTo>
                      <a:pt x="1" y="734"/>
                      <a:pt x="358" y="1591"/>
                      <a:pt x="1060" y="1591"/>
                    </a:cubicBezTo>
                    <a:cubicBezTo>
                      <a:pt x="1501" y="1591"/>
                      <a:pt x="1858" y="1246"/>
                      <a:pt x="1858" y="805"/>
                    </a:cubicBezTo>
                    <a:cubicBezTo>
                      <a:pt x="1858" y="321"/>
                      <a:pt x="1464" y="1"/>
                      <a:pt x="1054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835800" y="3304525"/>
                <a:ext cx="467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592" extrusionOk="0">
                    <a:moveTo>
                      <a:pt x="1058" y="150"/>
                    </a:moveTo>
                    <a:cubicBezTo>
                      <a:pt x="1063" y="150"/>
                      <a:pt x="1068" y="150"/>
                      <a:pt x="1072" y="150"/>
                    </a:cubicBezTo>
                    <a:cubicBezTo>
                      <a:pt x="1430" y="150"/>
                      <a:pt x="1727" y="436"/>
                      <a:pt x="1727" y="805"/>
                    </a:cubicBezTo>
                    <a:cubicBezTo>
                      <a:pt x="1727" y="1200"/>
                      <a:pt x="1400" y="1464"/>
                      <a:pt x="1063" y="1464"/>
                    </a:cubicBezTo>
                    <a:cubicBezTo>
                      <a:pt x="902" y="1464"/>
                      <a:pt x="739" y="1404"/>
                      <a:pt x="608" y="1270"/>
                    </a:cubicBezTo>
                    <a:cubicBezTo>
                      <a:pt x="195" y="856"/>
                      <a:pt x="484" y="150"/>
                      <a:pt x="1058" y="150"/>
                    </a:cubicBezTo>
                    <a:close/>
                    <a:moveTo>
                      <a:pt x="1066" y="1"/>
                    </a:moveTo>
                    <a:cubicBezTo>
                      <a:pt x="872" y="1"/>
                      <a:pt x="674" y="73"/>
                      <a:pt x="513" y="234"/>
                    </a:cubicBezTo>
                    <a:cubicBezTo>
                      <a:pt x="1" y="746"/>
                      <a:pt x="358" y="1591"/>
                      <a:pt x="1072" y="1591"/>
                    </a:cubicBezTo>
                    <a:cubicBezTo>
                      <a:pt x="1513" y="1591"/>
                      <a:pt x="1858" y="1246"/>
                      <a:pt x="1870" y="805"/>
                    </a:cubicBezTo>
                    <a:cubicBezTo>
                      <a:pt x="1870" y="321"/>
                      <a:pt x="1476" y="1"/>
                      <a:pt x="1066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962300" y="3304525"/>
                <a:ext cx="464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1046" y="150"/>
                    </a:moveTo>
                    <a:cubicBezTo>
                      <a:pt x="1051" y="150"/>
                      <a:pt x="1056" y="150"/>
                      <a:pt x="1061" y="150"/>
                    </a:cubicBezTo>
                    <a:cubicBezTo>
                      <a:pt x="1430" y="150"/>
                      <a:pt x="1727" y="436"/>
                      <a:pt x="1727" y="805"/>
                    </a:cubicBezTo>
                    <a:cubicBezTo>
                      <a:pt x="1719" y="1200"/>
                      <a:pt x="1395" y="1464"/>
                      <a:pt x="1056" y="1464"/>
                    </a:cubicBezTo>
                    <a:cubicBezTo>
                      <a:pt x="895" y="1464"/>
                      <a:pt x="731" y="1404"/>
                      <a:pt x="596" y="1270"/>
                    </a:cubicBezTo>
                    <a:cubicBezTo>
                      <a:pt x="183" y="856"/>
                      <a:pt x="472" y="150"/>
                      <a:pt x="1046" y="150"/>
                    </a:cubicBezTo>
                    <a:close/>
                    <a:moveTo>
                      <a:pt x="1054" y="1"/>
                    </a:moveTo>
                    <a:cubicBezTo>
                      <a:pt x="860" y="1"/>
                      <a:pt x="662" y="73"/>
                      <a:pt x="501" y="234"/>
                    </a:cubicBezTo>
                    <a:cubicBezTo>
                      <a:pt x="1" y="746"/>
                      <a:pt x="358" y="1591"/>
                      <a:pt x="1061" y="1591"/>
                    </a:cubicBezTo>
                    <a:cubicBezTo>
                      <a:pt x="1501" y="1591"/>
                      <a:pt x="1858" y="1246"/>
                      <a:pt x="1858" y="805"/>
                    </a:cubicBezTo>
                    <a:cubicBezTo>
                      <a:pt x="1858" y="321"/>
                      <a:pt x="1464" y="1"/>
                      <a:pt x="1054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1088525" y="3304525"/>
                <a:ext cx="46750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2" extrusionOk="0">
                    <a:moveTo>
                      <a:pt x="1057" y="150"/>
                    </a:moveTo>
                    <a:cubicBezTo>
                      <a:pt x="1062" y="150"/>
                      <a:pt x="1067" y="150"/>
                      <a:pt x="1072" y="150"/>
                    </a:cubicBezTo>
                    <a:cubicBezTo>
                      <a:pt x="1429" y="150"/>
                      <a:pt x="1727" y="436"/>
                      <a:pt x="1727" y="805"/>
                    </a:cubicBezTo>
                    <a:cubicBezTo>
                      <a:pt x="1727" y="1200"/>
                      <a:pt x="1399" y="1464"/>
                      <a:pt x="1062" y="1464"/>
                    </a:cubicBezTo>
                    <a:cubicBezTo>
                      <a:pt x="901" y="1464"/>
                      <a:pt x="738" y="1404"/>
                      <a:pt x="607" y="1270"/>
                    </a:cubicBezTo>
                    <a:cubicBezTo>
                      <a:pt x="194" y="856"/>
                      <a:pt x="483" y="150"/>
                      <a:pt x="1057" y="150"/>
                    </a:cubicBezTo>
                    <a:close/>
                    <a:moveTo>
                      <a:pt x="1066" y="1"/>
                    </a:moveTo>
                    <a:cubicBezTo>
                      <a:pt x="871" y="1"/>
                      <a:pt x="673" y="73"/>
                      <a:pt x="512" y="234"/>
                    </a:cubicBezTo>
                    <a:cubicBezTo>
                      <a:pt x="0" y="746"/>
                      <a:pt x="357" y="1591"/>
                      <a:pt x="1072" y="1591"/>
                    </a:cubicBezTo>
                    <a:cubicBezTo>
                      <a:pt x="1512" y="1591"/>
                      <a:pt x="1858" y="1246"/>
                      <a:pt x="1869" y="805"/>
                    </a:cubicBezTo>
                    <a:cubicBezTo>
                      <a:pt x="1869" y="321"/>
                      <a:pt x="1475" y="1"/>
                      <a:pt x="1066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1214800" y="3304625"/>
                <a:ext cx="4667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588" extrusionOk="0">
                    <a:moveTo>
                      <a:pt x="1055" y="146"/>
                    </a:moveTo>
                    <a:cubicBezTo>
                      <a:pt x="1059" y="146"/>
                      <a:pt x="1064" y="146"/>
                      <a:pt x="1069" y="146"/>
                    </a:cubicBezTo>
                    <a:cubicBezTo>
                      <a:pt x="1438" y="146"/>
                      <a:pt x="1736" y="432"/>
                      <a:pt x="1736" y="801"/>
                    </a:cubicBezTo>
                    <a:cubicBezTo>
                      <a:pt x="1728" y="1196"/>
                      <a:pt x="1403" y="1460"/>
                      <a:pt x="1065" y="1460"/>
                    </a:cubicBezTo>
                    <a:cubicBezTo>
                      <a:pt x="904" y="1460"/>
                      <a:pt x="739" y="1400"/>
                      <a:pt x="605" y="1266"/>
                    </a:cubicBezTo>
                    <a:cubicBezTo>
                      <a:pt x="191" y="852"/>
                      <a:pt x="481" y="146"/>
                      <a:pt x="1055" y="146"/>
                    </a:cubicBezTo>
                    <a:close/>
                    <a:moveTo>
                      <a:pt x="1066" y="0"/>
                    </a:moveTo>
                    <a:cubicBezTo>
                      <a:pt x="868" y="0"/>
                      <a:pt x="664" y="75"/>
                      <a:pt x="497" y="242"/>
                    </a:cubicBezTo>
                    <a:cubicBezTo>
                      <a:pt x="1" y="738"/>
                      <a:pt x="361" y="1587"/>
                      <a:pt x="1055" y="1587"/>
                    </a:cubicBezTo>
                    <a:cubicBezTo>
                      <a:pt x="1059" y="1587"/>
                      <a:pt x="1064" y="1587"/>
                      <a:pt x="1069" y="1587"/>
                    </a:cubicBezTo>
                    <a:cubicBezTo>
                      <a:pt x="1510" y="1587"/>
                      <a:pt x="1855" y="1230"/>
                      <a:pt x="1867" y="801"/>
                    </a:cubicBezTo>
                    <a:cubicBezTo>
                      <a:pt x="1867" y="320"/>
                      <a:pt x="1477" y="0"/>
                      <a:pt x="1066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1341225" y="3304525"/>
                <a:ext cx="46750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2" extrusionOk="0">
                    <a:moveTo>
                      <a:pt x="1058" y="150"/>
                    </a:moveTo>
                    <a:cubicBezTo>
                      <a:pt x="1063" y="150"/>
                      <a:pt x="1067" y="150"/>
                      <a:pt x="1072" y="150"/>
                    </a:cubicBezTo>
                    <a:cubicBezTo>
                      <a:pt x="1429" y="150"/>
                      <a:pt x="1727" y="436"/>
                      <a:pt x="1727" y="805"/>
                    </a:cubicBezTo>
                    <a:cubicBezTo>
                      <a:pt x="1727" y="1200"/>
                      <a:pt x="1400" y="1464"/>
                      <a:pt x="1062" y="1464"/>
                    </a:cubicBezTo>
                    <a:cubicBezTo>
                      <a:pt x="902" y="1464"/>
                      <a:pt x="739" y="1404"/>
                      <a:pt x="608" y="1270"/>
                    </a:cubicBezTo>
                    <a:cubicBezTo>
                      <a:pt x="195" y="856"/>
                      <a:pt x="484" y="150"/>
                      <a:pt x="1058" y="150"/>
                    </a:cubicBezTo>
                    <a:close/>
                    <a:moveTo>
                      <a:pt x="1066" y="1"/>
                    </a:moveTo>
                    <a:cubicBezTo>
                      <a:pt x="871" y="1"/>
                      <a:pt x="673" y="73"/>
                      <a:pt x="513" y="234"/>
                    </a:cubicBezTo>
                    <a:cubicBezTo>
                      <a:pt x="1" y="734"/>
                      <a:pt x="358" y="1591"/>
                      <a:pt x="1072" y="1591"/>
                    </a:cubicBezTo>
                    <a:cubicBezTo>
                      <a:pt x="1513" y="1591"/>
                      <a:pt x="1858" y="1246"/>
                      <a:pt x="1870" y="805"/>
                    </a:cubicBezTo>
                    <a:cubicBezTo>
                      <a:pt x="1870" y="321"/>
                      <a:pt x="1476" y="1"/>
                      <a:pt x="1066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" name="Google Shape;253;p3"/>
          <p:cNvSpPr/>
          <p:nvPr/>
        </p:nvSpPr>
        <p:spPr>
          <a:xfrm rot="-2152776" flipH="1">
            <a:off x="8429851" y="-237628"/>
            <a:ext cx="980357" cy="1960194"/>
          </a:xfrm>
          <a:custGeom>
            <a:avLst/>
            <a:gdLst/>
            <a:ahLst/>
            <a:cxnLst/>
            <a:rect l="l" t="t" r="r" b="b"/>
            <a:pathLst>
              <a:path w="20111" h="40208" extrusionOk="0">
                <a:moveTo>
                  <a:pt x="20111" y="0"/>
                </a:moveTo>
                <a:lnTo>
                  <a:pt x="1" y="20110"/>
                </a:lnTo>
                <a:lnTo>
                  <a:pt x="20111" y="40208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"/>
          <p:cNvSpPr/>
          <p:nvPr/>
        </p:nvSpPr>
        <p:spPr>
          <a:xfrm rot="-3388570" flipH="1">
            <a:off x="8429953" y="-62927"/>
            <a:ext cx="980454" cy="1960225"/>
          </a:xfrm>
          <a:custGeom>
            <a:avLst/>
            <a:gdLst/>
            <a:ahLst/>
            <a:cxnLst/>
            <a:rect l="l" t="t" r="r" b="b"/>
            <a:pathLst>
              <a:path w="20111" h="40208" extrusionOk="0">
                <a:moveTo>
                  <a:pt x="20111" y="0"/>
                </a:moveTo>
                <a:lnTo>
                  <a:pt x="1" y="20110"/>
                </a:lnTo>
                <a:lnTo>
                  <a:pt x="20111" y="40208"/>
                </a:lnTo>
                <a:lnTo>
                  <a:pt x="2011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"/>
          <p:cNvGrpSpPr/>
          <p:nvPr/>
        </p:nvGrpSpPr>
        <p:grpSpPr>
          <a:xfrm flipH="1">
            <a:off x="7418357" y="1866368"/>
            <a:ext cx="997535" cy="987886"/>
            <a:chOff x="468200" y="1667900"/>
            <a:chExt cx="1085575" cy="1075075"/>
          </a:xfrm>
        </p:grpSpPr>
        <p:sp>
          <p:nvSpPr>
            <p:cNvPr id="256" name="Google Shape;256;p3"/>
            <p:cNvSpPr/>
            <p:nvPr/>
          </p:nvSpPr>
          <p:spPr>
            <a:xfrm>
              <a:off x="989100" y="1667900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7" y="1"/>
                  </a:moveTo>
                  <a:cubicBezTo>
                    <a:pt x="489" y="1"/>
                    <a:pt x="0" y="398"/>
                    <a:pt x="0" y="1000"/>
                  </a:cubicBezTo>
                  <a:cubicBezTo>
                    <a:pt x="0" y="1595"/>
                    <a:pt x="488" y="1988"/>
                    <a:pt x="995" y="1988"/>
                  </a:cubicBezTo>
                  <a:cubicBezTo>
                    <a:pt x="1240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062325" y="1741025"/>
              <a:ext cx="51825" cy="49750"/>
            </a:xfrm>
            <a:custGeom>
              <a:avLst/>
              <a:gdLst/>
              <a:ahLst/>
              <a:cxnLst/>
              <a:rect l="l" t="t" r="r" b="b"/>
              <a:pathLst>
                <a:path w="2073" h="1990" extrusionOk="0">
                  <a:moveTo>
                    <a:pt x="997" y="1"/>
                  </a:moveTo>
                  <a:cubicBezTo>
                    <a:pt x="487" y="1"/>
                    <a:pt x="0" y="396"/>
                    <a:pt x="0" y="992"/>
                  </a:cubicBezTo>
                  <a:cubicBezTo>
                    <a:pt x="0" y="1589"/>
                    <a:pt x="487" y="1989"/>
                    <a:pt x="996" y="1989"/>
                  </a:cubicBezTo>
                  <a:cubicBezTo>
                    <a:pt x="1239" y="1989"/>
                    <a:pt x="1487" y="1899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907550" y="174112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34" y="0"/>
                  </a:moveTo>
                  <a:cubicBezTo>
                    <a:pt x="453" y="0"/>
                    <a:pt x="0" y="1072"/>
                    <a:pt x="631" y="1691"/>
                  </a:cubicBezTo>
                  <a:cubicBezTo>
                    <a:pt x="822" y="1887"/>
                    <a:pt x="1075" y="1986"/>
                    <a:pt x="1328" y="1986"/>
                  </a:cubicBezTo>
                  <a:cubicBezTo>
                    <a:pt x="1581" y="1986"/>
                    <a:pt x="1834" y="1887"/>
                    <a:pt x="2024" y="1691"/>
                  </a:cubicBezTo>
                  <a:cubicBezTo>
                    <a:pt x="2655" y="1072"/>
                    <a:pt x="2215" y="0"/>
                    <a:pt x="1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135850" y="18145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20907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6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282300" y="1960875"/>
              <a:ext cx="51800" cy="49725"/>
            </a:xfrm>
            <a:custGeom>
              <a:avLst/>
              <a:gdLst/>
              <a:ahLst/>
              <a:cxnLst/>
              <a:rect l="l" t="t" r="r" b="b"/>
              <a:pathLst>
                <a:path w="2072" h="1989" extrusionOk="0">
                  <a:moveTo>
                    <a:pt x="1001" y="0"/>
                  </a:moveTo>
                  <a:cubicBezTo>
                    <a:pt x="492" y="0"/>
                    <a:pt x="0" y="400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91" y="91"/>
                    <a:pt x="1244" y="0"/>
                    <a:pt x="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355225" y="2034025"/>
              <a:ext cx="52100" cy="49700"/>
            </a:xfrm>
            <a:custGeom>
              <a:avLst/>
              <a:gdLst/>
              <a:ahLst/>
              <a:cxnLst/>
              <a:rect l="l" t="t" r="r" b="b"/>
              <a:pathLst>
                <a:path w="2084" h="1988" extrusionOk="0">
                  <a:moveTo>
                    <a:pt x="996" y="1"/>
                  </a:moveTo>
                  <a:cubicBezTo>
                    <a:pt x="488" y="1"/>
                    <a:pt x="0" y="397"/>
                    <a:pt x="0" y="1000"/>
                  </a:cubicBezTo>
                  <a:cubicBezTo>
                    <a:pt x="0" y="1594"/>
                    <a:pt x="487" y="1988"/>
                    <a:pt x="995" y="1988"/>
                  </a:cubicBezTo>
                  <a:cubicBezTo>
                    <a:pt x="1240" y="1988"/>
                    <a:pt x="1489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428750" y="21075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501950" y="2180750"/>
              <a:ext cx="51825" cy="49650"/>
            </a:xfrm>
            <a:custGeom>
              <a:avLst/>
              <a:gdLst/>
              <a:ahLst/>
              <a:cxnLst/>
              <a:rect l="l" t="t" r="r" b="b"/>
              <a:pathLst>
                <a:path w="2073" h="1986" extrusionOk="0">
                  <a:moveTo>
                    <a:pt x="990" y="1"/>
                  </a:moveTo>
                  <a:cubicBezTo>
                    <a:pt x="483" y="1"/>
                    <a:pt x="1" y="395"/>
                    <a:pt x="1" y="989"/>
                  </a:cubicBezTo>
                  <a:cubicBezTo>
                    <a:pt x="1" y="1586"/>
                    <a:pt x="487" y="1986"/>
                    <a:pt x="997" y="1986"/>
                  </a:cubicBezTo>
                  <a:cubicBezTo>
                    <a:pt x="1240" y="1986"/>
                    <a:pt x="1488" y="1895"/>
                    <a:pt x="1692" y="1691"/>
                  </a:cubicBezTo>
                  <a:cubicBezTo>
                    <a:pt x="2073" y="1310"/>
                    <a:pt x="2073" y="679"/>
                    <a:pt x="1692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989100" y="18142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5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06292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135850" y="19610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02"/>
                    <a:pt x="2084" y="671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209075" y="2034025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1" y="1"/>
                  </a:moveTo>
                  <a:cubicBezTo>
                    <a:pt x="483" y="1"/>
                    <a:pt x="0" y="397"/>
                    <a:pt x="0" y="1000"/>
                  </a:cubicBezTo>
                  <a:cubicBezTo>
                    <a:pt x="0" y="1594"/>
                    <a:pt x="482" y="1988"/>
                    <a:pt x="989" y="1988"/>
                  </a:cubicBezTo>
                  <a:cubicBezTo>
                    <a:pt x="1234" y="1988"/>
                    <a:pt x="1485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6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282300" y="2107250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5" y="0"/>
                  </a:moveTo>
                  <a:cubicBezTo>
                    <a:pt x="487" y="0"/>
                    <a:pt x="0" y="394"/>
                    <a:pt x="0" y="988"/>
                  </a:cubicBezTo>
                  <a:cubicBezTo>
                    <a:pt x="0" y="1591"/>
                    <a:pt x="488" y="1988"/>
                    <a:pt x="996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9" y="92"/>
                    <a:pt x="1240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355525" y="2180750"/>
              <a:ext cx="52100" cy="49725"/>
            </a:xfrm>
            <a:custGeom>
              <a:avLst/>
              <a:gdLst/>
              <a:ahLst/>
              <a:cxnLst/>
              <a:rect l="l" t="t" r="r" b="b"/>
              <a:pathLst>
                <a:path w="2084" h="1989" extrusionOk="0">
                  <a:moveTo>
                    <a:pt x="998" y="1"/>
                  </a:moveTo>
                  <a:cubicBezTo>
                    <a:pt x="487" y="1"/>
                    <a:pt x="0" y="395"/>
                    <a:pt x="0" y="989"/>
                  </a:cubicBezTo>
                  <a:cubicBezTo>
                    <a:pt x="0" y="1592"/>
                    <a:pt x="488" y="1988"/>
                    <a:pt x="1000" y="1988"/>
                  </a:cubicBezTo>
                  <a:cubicBezTo>
                    <a:pt x="1246" y="1988"/>
                    <a:pt x="1498" y="1896"/>
                    <a:pt x="1703" y="1691"/>
                  </a:cubicBezTo>
                  <a:cubicBezTo>
                    <a:pt x="2084" y="1310"/>
                    <a:pt x="2084" y="679"/>
                    <a:pt x="1703" y="298"/>
                  </a:cubicBezTo>
                  <a:cubicBezTo>
                    <a:pt x="1497" y="93"/>
                    <a:pt x="1245" y="1"/>
                    <a:pt x="9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428750" y="22539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842650" y="18145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915575" y="1887575"/>
              <a:ext cx="49725" cy="4972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1001" y="0"/>
                  </a:moveTo>
                  <a:cubicBezTo>
                    <a:pt x="453" y="0"/>
                    <a:pt x="1" y="453"/>
                    <a:pt x="1" y="1000"/>
                  </a:cubicBezTo>
                  <a:cubicBezTo>
                    <a:pt x="1" y="1536"/>
                    <a:pt x="453" y="1988"/>
                    <a:pt x="1001" y="1988"/>
                  </a:cubicBezTo>
                  <a:cubicBezTo>
                    <a:pt x="1548" y="1988"/>
                    <a:pt x="1989" y="1536"/>
                    <a:pt x="1989" y="1000"/>
                  </a:cubicBezTo>
                  <a:cubicBezTo>
                    <a:pt x="1989" y="453"/>
                    <a:pt x="1548" y="0"/>
                    <a:pt x="1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61100" y="188757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22" y="0"/>
                  </a:moveTo>
                  <a:cubicBezTo>
                    <a:pt x="441" y="0"/>
                    <a:pt x="0" y="1072"/>
                    <a:pt x="619" y="1691"/>
                  </a:cubicBezTo>
                  <a:cubicBezTo>
                    <a:pt x="816" y="1887"/>
                    <a:pt x="1072" y="1985"/>
                    <a:pt x="1326" y="1985"/>
                  </a:cubicBezTo>
                  <a:cubicBezTo>
                    <a:pt x="1581" y="1985"/>
                    <a:pt x="1834" y="1887"/>
                    <a:pt x="2024" y="1691"/>
                  </a:cubicBezTo>
                  <a:cubicBezTo>
                    <a:pt x="2655" y="1072"/>
                    <a:pt x="2203" y="0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989400" y="19613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62625" y="203432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86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6" y="1985"/>
                    <a:pt x="993" y="1985"/>
                  </a:cubicBezTo>
                  <a:cubicBezTo>
                    <a:pt x="1234" y="1985"/>
                    <a:pt x="1479" y="1894"/>
                    <a:pt x="1679" y="1691"/>
                  </a:cubicBezTo>
                  <a:cubicBezTo>
                    <a:pt x="2072" y="1310"/>
                    <a:pt x="2072" y="678"/>
                    <a:pt x="1679" y="297"/>
                  </a:cubicBezTo>
                  <a:cubicBezTo>
                    <a:pt x="1477" y="92"/>
                    <a:pt x="1229" y="0"/>
                    <a:pt x="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135550" y="21074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90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208775" y="21806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7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282300" y="22542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355525" y="2327275"/>
              <a:ext cx="51800" cy="49750"/>
            </a:xfrm>
            <a:custGeom>
              <a:avLst/>
              <a:gdLst/>
              <a:ahLst/>
              <a:cxnLst/>
              <a:rect l="l" t="t" r="r" b="b"/>
              <a:pathLst>
                <a:path w="2072" h="1990" extrusionOk="0">
                  <a:moveTo>
                    <a:pt x="996" y="1"/>
                  </a:moveTo>
                  <a:cubicBezTo>
                    <a:pt x="486" y="1"/>
                    <a:pt x="0" y="401"/>
                    <a:pt x="0" y="998"/>
                  </a:cubicBezTo>
                  <a:cubicBezTo>
                    <a:pt x="0" y="1595"/>
                    <a:pt x="486" y="1989"/>
                    <a:pt x="996" y="1989"/>
                  </a:cubicBezTo>
                  <a:cubicBezTo>
                    <a:pt x="1239" y="1989"/>
                    <a:pt x="1487" y="1900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87" y="92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42650" y="19607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916175" y="2034325"/>
              <a:ext cx="51825" cy="49625"/>
            </a:xfrm>
            <a:custGeom>
              <a:avLst/>
              <a:gdLst/>
              <a:ahLst/>
              <a:cxnLst/>
              <a:rect l="l" t="t" r="r" b="b"/>
              <a:pathLst>
                <a:path w="2073" h="1985" extrusionOk="0">
                  <a:moveTo>
                    <a:pt x="990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7" y="1985"/>
                    <a:pt x="996" y="1985"/>
                  </a:cubicBezTo>
                  <a:cubicBezTo>
                    <a:pt x="1239" y="1985"/>
                    <a:pt x="1488" y="1894"/>
                    <a:pt x="1691" y="1691"/>
                  </a:cubicBezTo>
                  <a:cubicBezTo>
                    <a:pt x="2072" y="1310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989400" y="21074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062325" y="21806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135550" y="225370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5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209075" y="232727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1" y="1"/>
                  </a:moveTo>
                  <a:cubicBezTo>
                    <a:pt x="492" y="1"/>
                    <a:pt x="0" y="401"/>
                    <a:pt x="0" y="998"/>
                  </a:cubicBezTo>
                  <a:cubicBezTo>
                    <a:pt x="0" y="1595"/>
                    <a:pt x="492" y="1989"/>
                    <a:pt x="1002" y="1989"/>
                  </a:cubicBezTo>
                  <a:cubicBezTo>
                    <a:pt x="1244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2"/>
                    <a:pt x="1244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282300" y="2400450"/>
              <a:ext cx="51800" cy="49800"/>
            </a:xfrm>
            <a:custGeom>
              <a:avLst/>
              <a:gdLst/>
              <a:ahLst/>
              <a:cxnLst/>
              <a:rect l="l" t="t" r="r" b="b"/>
              <a:pathLst>
                <a:path w="2072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696200" y="1960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2" y="1"/>
                  </a:moveTo>
                  <a:cubicBezTo>
                    <a:pt x="493" y="1"/>
                    <a:pt x="1" y="395"/>
                    <a:pt x="1" y="992"/>
                  </a:cubicBezTo>
                  <a:cubicBezTo>
                    <a:pt x="1" y="1595"/>
                    <a:pt x="489" y="1992"/>
                    <a:pt x="997" y="1992"/>
                  </a:cubicBezTo>
                  <a:cubicBezTo>
                    <a:pt x="1241" y="1992"/>
                    <a:pt x="1490" y="1900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769425" y="20339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14650" y="2034000"/>
              <a:ext cx="66400" cy="49450"/>
            </a:xfrm>
            <a:custGeom>
              <a:avLst/>
              <a:gdLst/>
              <a:ahLst/>
              <a:cxnLst/>
              <a:rect l="l" t="t" r="r" b="b"/>
              <a:pathLst>
                <a:path w="2656" h="1978" extrusionOk="0">
                  <a:moveTo>
                    <a:pt x="1334" y="1"/>
                  </a:moveTo>
                  <a:cubicBezTo>
                    <a:pt x="453" y="1"/>
                    <a:pt x="0" y="1061"/>
                    <a:pt x="631" y="1692"/>
                  </a:cubicBezTo>
                  <a:cubicBezTo>
                    <a:pt x="822" y="1882"/>
                    <a:pt x="1075" y="1977"/>
                    <a:pt x="1329" y="1977"/>
                  </a:cubicBezTo>
                  <a:cubicBezTo>
                    <a:pt x="1584" y="1977"/>
                    <a:pt x="1840" y="1882"/>
                    <a:pt x="2036" y="1692"/>
                  </a:cubicBezTo>
                  <a:cubicBezTo>
                    <a:pt x="2656" y="1061"/>
                    <a:pt x="2215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842950" y="21074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4"/>
                  </a:cubicBezTo>
                  <a:cubicBezTo>
                    <a:pt x="2084" y="1302"/>
                    <a:pt x="2084" y="682"/>
                    <a:pt x="1691" y="290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916175" y="218067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1"/>
                    <a:pt x="2072" y="670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89400" y="2253700"/>
              <a:ext cx="51825" cy="49800"/>
            </a:xfrm>
            <a:custGeom>
              <a:avLst/>
              <a:gdLst/>
              <a:ahLst/>
              <a:cxnLst/>
              <a:rect l="l" t="t" r="r" b="b"/>
              <a:pathLst>
                <a:path w="2073" h="1992" extrusionOk="0">
                  <a:moveTo>
                    <a:pt x="991" y="0"/>
                  </a:moveTo>
                  <a:cubicBezTo>
                    <a:pt x="483" y="0"/>
                    <a:pt x="0" y="397"/>
                    <a:pt x="0" y="1000"/>
                  </a:cubicBezTo>
                  <a:cubicBezTo>
                    <a:pt x="0" y="1597"/>
                    <a:pt x="487" y="1991"/>
                    <a:pt x="997" y="1991"/>
                  </a:cubicBezTo>
                  <a:cubicBezTo>
                    <a:pt x="1239" y="1991"/>
                    <a:pt x="1488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6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062625" y="232682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3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3" y="1983"/>
                  </a:cubicBezTo>
                  <a:cubicBezTo>
                    <a:pt x="1234" y="1983"/>
                    <a:pt x="1479" y="1894"/>
                    <a:pt x="1679" y="1694"/>
                  </a:cubicBezTo>
                  <a:cubicBezTo>
                    <a:pt x="2072" y="1313"/>
                    <a:pt x="2072" y="682"/>
                    <a:pt x="1679" y="289"/>
                  </a:cubicBezTo>
                  <a:cubicBezTo>
                    <a:pt x="1479" y="90"/>
                    <a:pt x="1234" y="0"/>
                    <a:pt x="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135850" y="24004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1000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6" y="1991"/>
                  </a:cubicBezTo>
                  <a:cubicBezTo>
                    <a:pt x="1250" y="1991"/>
                    <a:pt x="1499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6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209075" y="24735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1" y="89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96200" y="21070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2" y="0"/>
                  </a:moveTo>
                  <a:cubicBezTo>
                    <a:pt x="492" y="0"/>
                    <a:pt x="1" y="400"/>
                    <a:pt x="1" y="997"/>
                  </a:cubicBezTo>
                  <a:cubicBezTo>
                    <a:pt x="1" y="1594"/>
                    <a:pt x="493" y="1989"/>
                    <a:pt x="1002" y="1989"/>
                  </a:cubicBezTo>
                  <a:cubicBezTo>
                    <a:pt x="1245" y="1989"/>
                    <a:pt x="1492" y="1899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2" y="91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769725" y="21806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6" y="1984"/>
                  </a:cubicBezTo>
                  <a:cubicBezTo>
                    <a:pt x="1250" y="1984"/>
                    <a:pt x="1500" y="1894"/>
                    <a:pt x="1703" y="1694"/>
                  </a:cubicBezTo>
                  <a:cubicBezTo>
                    <a:pt x="2084" y="1301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42950" y="2253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2" y="1991"/>
                  </a:cubicBezTo>
                  <a:cubicBezTo>
                    <a:pt x="1245" y="1991"/>
                    <a:pt x="1492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16175" y="232682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989400" y="24000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062925" y="24735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7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7" y="89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1136150" y="254677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6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49750" y="210725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1"/>
                  </a:moveTo>
                  <a:cubicBezTo>
                    <a:pt x="489" y="1"/>
                    <a:pt x="1" y="397"/>
                    <a:pt x="1" y="1000"/>
                  </a:cubicBezTo>
                  <a:cubicBezTo>
                    <a:pt x="1" y="1597"/>
                    <a:pt x="493" y="1992"/>
                    <a:pt x="1002" y="1992"/>
                  </a:cubicBezTo>
                  <a:cubicBezTo>
                    <a:pt x="1245" y="1992"/>
                    <a:pt x="1492" y="1902"/>
                    <a:pt x="1692" y="1702"/>
                  </a:cubicBezTo>
                  <a:cubicBezTo>
                    <a:pt x="2084" y="1310"/>
                    <a:pt x="2084" y="679"/>
                    <a:pt x="1692" y="298"/>
                  </a:cubicBezTo>
                  <a:cubicBezTo>
                    <a:pt x="1490" y="92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22975" y="2180475"/>
              <a:ext cx="51825" cy="49700"/>
            </a:xfrm>
            <a:custGeom>
              <a:avLst/>
              <a:gdLst/>
              <a:ahLst/>
              <a:cxnLst/>
              <a:rect l="l" t="t" r="r" b="b"/>
              <a:pathLst>
                <a:path w="2073" h="1988" extrusionOk="0">
                  <a:moveTo>
                    <a:pt x="990" y="0"/>
                  </a:moveTo>
                  <a:cubicBezTo>
                    <a:pt x="483" y="0"/>
                    <a:pt x="1" y="394"/>
                    <a:pt x="1" y="988"/>
                  </a:cubicBezTo>
                  <a:cubicBezTo>
                    <a:pt x="1" y="1591"/>
                    <a:pt x="484" y="1987"/>
                    <a:pt x="992" y="1987"/>
                  </a:cubicBezTo>
                  <a:cubicBezTo>
                    <a:pt x="1236" y="1987"/>
                    <a:pt x="1486" y="1896"/>
                    <a:pt x="1691" y="1690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468200" y="2180450"/>
              <a:ext cx="66400" cy="49675"/>
            </a:xfrm>
            <a:custGeom>
              <a:avLst/>
              <a:gdLst/>
              <a:ahLst/>
              <a:cxnLst/>
              <a:rect l="l" t="t" r="r" b="b"/>
              <a:pathLst>
                <a:path w="2656" h="1987" extrusionOk="0">
                  <a:moveTo>
                    <a:pt x="1322" y="1"/>
                  </a:moveTo>
                  <a:cubicBezTo>
                    <a:pt x="441" y="1"/>
                    <a:pt x="1" y="1072"/>
                    <a:pt x="632" y="1691"/>
                  </a:cubicBezTo>
                  <a:cubicBezTo>
                    <a:pt x="822" y="1888"/>
                    <a:pt x="1075" y="1986"/>
                    <a:pt x="1328" y="1986"/>
                  </a:cubicBezTo>
                  <a:cubicBezTo>
                    <a:pt x="1581" y="1986"/>
                    <a:pt x="1834" y="1888"/>
                    <a:pt x="2025" y="1691"/>
                  </a:cubicBezTo>
                  <a:cubicBezTo>
                    <a:pt x="2656" y="1072"/>
                    <a:pt x="2203" y="1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696500" y="2253975"/>
              <a:ext cx="51825" cy="49725"/>
            </a:xfrm>
            <a:custGeom>
              <a:avLst/>
              <a:gdLst/>
              <a:ahLst/>
              <a:cxnLst/>
              <a:rect l="l" t="t" r="r" b="b"/>
              <a:pathLst>
                <a:path w="2073" h="1989" extrusionOk="0">
                  <a:moveTo>
                    <a:pt x="990" y="1"/>
                  </a:moveTo>
                  <a:cubicBezTo>
                    <a:pt x="482" y="1"/>
                    <a:pt x="1" y="395"/>
                    <a:pt x="1" y="989"/>
                  </a:cubicBezTo>
                  <a:cubicBezTo>
                    <a:pt x="1" y="1592"/>
                    <a:pt x="484" y="1988"/>
                    <a:pt x="991" y="1988"/>
                  </a:cubicBezTo>
                  <a:cubicBezTo>
                    <a:pt x="1236" y="1988"/>
                    <a:pt x="1486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769425" y="23271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9"/>
                    <a:pt x="1006" y="1989"/>
                  </a:cubicBezTo>
                  <a:cubicBezTo>
                    <a:pt x="1250" y="1989"/>
                    <a:pt x="1500" y="1898"/>
                    <a:pt x="1703" y="1694"/>
                  </a:cubicBezTo>
                  <a:cubicBezTo>
                    <a:pt x="2084" y="1313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842650" y="24003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915875" y="24735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2" y="89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989400" y="2546950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401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5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1"/>
                    <a:pt x="1244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062925" y="2620000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7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49750" y="225360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4"/>
                    <a:pt x="1002" y="1984"/>
                  </a:cubicBezTo>
                  <a:cubicBezTo>
                    <a:pt x="1245" y="1984"/>
                    <a:pt x="1492" y="1894"/>
                    <a:pt x="1692" y="1694"/>
                  </a:cubicBezTo>
                  <a:cubicBezTo>
                    <a:pt x="2084" y="1302"/>
                    <a:pt x="2084" y="682"/>
                    <a:pt x="1692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23275" y="23271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696500" y="24003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1" y="395"/>
                    <a:pt x="1" y="992"/>
                  </a:cubicBezTo>
                  <a:cubicBezTo>
                    <a:pt x="1" y="1589"/>
                    <a:pt x="487" y="1983"/>
                    <a:pt x="997" y="1983"/>
                  </a:cubicBezTo>
                  <a:cubicBezTo>
                    <a:pt x="1240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40" y="0"/>
                    <a:pt x="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769425" y="2473375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0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6" y="1991"/>
                  </a:cubicBezTo>
                  <a:cubicBezTo>
                    <a:pt x="1250" y="1991"/>
                    <a:pt x="1500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7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842650" y="254657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5" y="1"/>
                  </a:moveTo>
                  <a:cubicBezTo>
                    <a:pt x="488" y="1"/>
                    <a:pt x="1" y="395"/>
                    <a:pt x="1" y="989"/>
                  </a:cubicBezTo>
                  <a:cubicBezTo>
                    <a:pt x="1" y="1591"/>
                    <a:pt x="489" y="1988"/>
                    <a:pt x="997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0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16175" y="2620000"/>
              <a:ext cx="52125" cy="49750"/>
            </a:xfrm>
            <a:custGeom>
              <a:avLst/>
              <a:gdLst/>
              <a:ahLst/>
              <a:cxnLst/>
              <a:rect l="l" t="t" r="r" b="b"/>
              <a:pathLst>
                <a:path w="2085" h="1990" extrusionOk="0">
                  <a:moveTo>
                    <a:pt x="1006" y="1"/>
                  </a:moveTo>
                  <a:cubicBezTo>
                    <a:pt x="492" y="1"/>
                    <a:pt x="0" y="396"/>
                    <a:pt x="0" y="993"/>
                  </a:cubicBezTo>
                  <a:cubicBezTo>
                    <a:pt x="0" y="1589"/>
                    <a:pt x="492" y="1989"/>
                    <a:pt x="1005" y="1989"/>
                  </a:cubicBezTo>
                  <a:cubicBezTo>
                    <a:pt x="1250" y="1989"/>
                    <a:pt x="1499" y="1899"/>
                    <a:pt x="1703" y="1695"/>
                  </a:cubicBezTo>
                  <a:cubicBezTo>
                    <a:pt x="2084" y="1314"/>
                    <a:pt x="2084" y="683"/>
                    <a:pt x="1703" y="290"/>
                  </a:cubicBezTo>
                  <a:cubicBezTo>
                    <a:pt x="1500" y="90"/>
                    <a:pt x="1250" y="1"/>
                    <a:pt x="1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89400" y="269322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396"/>
                    <a:pt x="0" y="992"/>
                  </a:cubicBezTo>
                  <a:cubicBezTo>
                    <a:pt x="0" y="1589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3"/>
          <p:cNvSpPr txBox="1">
            <a:spLocks noGrp="1"/>
          </p:cNvSpPr>
          <p:nvPr>
            <p:ph type="title" idx="2" hasCustomPrompt="1"/>
          </p:nvPr>
        </p:nvSpPr>
        <p:spPr>
          <a:xfrm>
            <a:off x="3495750" y="1319738"/>
            <a:ext cx="2152500" cy="1701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9"/>
          <p:cNvGrpSpPr/>
          <p:nvPr/>
        </p:nvGrpSpPr>
        <p:grpSpPr>
          <a:xfrm>
            <a:off x="7350232" y="4254640"/>
            <a:ext cx="3072186" cy="600091"/>
            <a:chOff x="8177200" y="4623825"/>
            <a:chExt cx="1541875" cy="301175"/>
          </a:xfrm>
        </p:grpSpPr>
        <p:sp>
          <p:nvSpPr>
            <p:cNvPr id="769" name="Google Shape;769;p9"/>
            <p:cNvSpPr/>
            <p:nvPr/>
          </p:nvSpPr>
          <p:spPr>
            <a:xfrm>
              <a:off x="8177200" y="4813050"/>
              <a:ext cx="1541875" cy="111950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8177200" y="4718438"/>
              <a:ext cx="1541875" cy="111950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8177200" y="4623825"/>
              <a:ext cx="1541875" cy="111950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9"/>
          <p:cNvGrpSpPr/>
          <p:nvPr/>
        </p:nvGrpSpPr>
        <p:grpSpPr>
          <a:xfrm>
            <a:off x="8439650" y="101138"/>
            <a:ext cx="1081431" cy="1081431"/>
            <a:chOff x="1653302" y="685777"/>
            <a:chExt cx="824828" cy="824828"/>
          </a:xfrm>
        </p:grpSpPr>
        <p:sp>
          <p:nvSpPr>
            <p:cNvPr id="773" name="Google Shape;773;p9"/>
            <p:cNvSpPr/>
            <p:nvPr/>
          </p:nvSpPr>
          <p:spPr>
            <a:xfrm>
              <a:off x="1685230" y="717705"/>
              <a:ext cx="792900" cy="792900"/>
            </a:xfrm>
            <a:prstGeom prst="donut">
              <a:avLst>
                <a:gd name="adj" fmla="val 2209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653302" y="685777"/>
              <a:ext cx="792900" cy="792900"/>
            </a:xfrm>
            <a:prstGeom prst="donut">
              <a:avLst>
                <a:gd name="adj" fmla="val 2209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98050" y="-226278"/>
            <a:ext cx="784812" cy="754249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9"/>
          <p:cNvSpPr/>
          <p:nvPr/>
        </p:nvSpPr>
        <p:spPr>
          <a:xfrm rot="10800000">
            <a:off x="0" y="3614199"/>
            <a:ext cx="706701" cy="1412909"/>
          </a:xfrm>
          <a:custGeom>
            <a:avLst/>
            <a:gdLst/>
            <a:ahLst/>
            <a:cxnLst/>
            <a:rect l="l" t="t" r="r" b="b"/>
            <a:pathLst>
              <a:path w="20111" h="40208" extrusionOk="0">
                <a:moveTo>
                  <a:pt x="20111" y="0"/>
                </a:moveTo>
                <a:lnTo>
                  <a:pt x="1" y="20110"/>
                </a:lnTo>
                <a:lnTo>
                  <a:pt x="20111" y="40208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9"/>
          <p:cNvSpPr/>
          <p:nvPr/>
        </p:nvSpPr>
        <p:spPr>
          <a:xfrm rot="10800000">
            <a:off x="105009" y="4119637"/>
            <a:ext cx="122217" cy="104612"/>
          </a:xfrm>
          <a:custGeom>
            <a:avLst/>
            <a:gdLst/>
            <a:ahLst/>
            <a:cxnLst/>
            <a:rect l="l" t="t" r="r" b="b"/>
            <a:pathLst>
              <a:path w="3478" h="2977" extrusionOk="0">
                <a:moveTo>
                  <a:pt x="1989" y="584"/>
                </a:moveTo>
                <a:cubicBezTo>
                  <a:pt x="2489" y="584"/>
                  <a:pt x="2882" y="989"/>
                  <a:pt x="2882" y="1477"/>
                </a:cubicBezTo>
                <a:cubicBezTo>
                  <a:pt x="2882" y="2016"/>
                  <a:pt x="2441" y="2376"/>
                  <a:pt x="1983" y="2376"/>
                </a:cubicBezTo>
                <a:cubicBezTo>
                  <a:pt x="1763" y="2376"/>
                  <a:pt x="1539" y="2293"/>
                  <a:pt x="1358" y="2108"/>
                </a:cubicBezTo>
                <a:cubicBezTo>
                  <a:pt x="798" y="1548"/>
                  <a:pt x="1191" y="584"/>
                  <a:pt x="1989" y="584"/>
                </a:cubicBezTo>
                <a:close/>
                <a:moveTo>
                  <a:pt x="1984" y="0"/>
                </a:moveTo>
                <a:cubicBezTo>
                  <a:pt x="1618" y="0"/>
                  <a:pt x="1245" y="136"/>
                  <a:pt x="941" y="441"/>
                </a:cubicBezTo>
                <a:cubicBezTo>
                  <a:pt x="1" y="1370"/>
                  <a:pt x="667" y="2977"/>
                  <a:pt x="1989" y="2977"/>
                </a:cubicBezTo>
                <a:cubicBezTo>
                  <a:pt x="2810" y="2977"/>
                  <a:pt x="3477" y="2310"/>
                  <a:pt x="3477" y="1489"/>
                </a:cubicBezTo>
                <a:cubicBezTo>
                  <a:pt x="3477" y="595"/>
                  <a:pt x="2747" y="0"/>
                  <a:pt x="19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9"/>
          <p:cNvSpPr txBox="1">
            <a:spLocks noGrp="1"/>
          </p:cNvSpPr>
          <p:nvPr>
            <p:ph type="title"/>
          </p:nvPr>
        </p:nvSpPr>
        <p:spPr>
          <a:xfrm>
            <a:off x="901450" y="2082353"/>
            <a:ext cx="3153000" cy="484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highlight>
                  <a:schemeClr val="accent5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9"/>
          <p:cNvSpPr txBox="1">
            <a:spLocks noGrp="1"/>
          </p:cNvSpPr>
          <p:nvPr>
            <p:ph type="subTitle" idx="1"/>
          </p:nvPr>
        </p:nvSpPr>
        <p:spPr>
          <a:xfrm>
            <a:off x="901450" y="2831003"/>
            <a:ext cx="3153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0" name="Google Shape;780;p9"/>
          <p:cNvSpPr txBox="1">
            <a:spLocks noGrp="1"/>
          </p:cNvSpPr>
          <p:nvPr>
            <p:ph type="title" idx="2" hasCustomPrompt="1"/>
          </p:nvPr>
        </p:nvSpPr>
        <p:spPr>
          <a:xfrm>
            <a:off x="1871800" y="1077397"/>
            <a:ext cx="1212300" cy="95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11"/>
          <p:cNvGrpSpPr/>
          <p:nvPr/>
        </p:nvGrpSpPr>
        <p:grpSpPr>
          <a:xfrm>
            <a:off x="-1958993" y="4060690"/>
            <a:ext cx="3072186" cy="600091"/>
            <a:chOff x="8177200" y="4623825"/>
            <a:chExt cx="1541875" cy="301175"/>
          </a:xfrm>
        </p:grpSpPr>
        <p:sp>
          <p:nvSpPr>
            <p:cNvPr id="817" name="Google Shape;817;p11"/>
            <p:cNvSpPr/>
            <p:nvPr/>
          </p:nvSpPr>
          <p:spPr>
            <a:xfrm>
              <a:off x="8177200" y="4813050"/>
              <a:ext cx="1541875" cy="111950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8177200" y="4718438"/>
              <a:ext cx="1541875" cy="111950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8177200" y="4623825"/>
              <a:ext cx="1541875" cy="111950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1"/>
          <p:cNvGrpSpPr/>
          <p:nvPr/>
        </p:nvGrpSpPr>
        <p:grpSpPr>
          <a:xfrm>
            <a:off x="8439650" y="101138"/>
            <a:ext cx="1081431" cy="1081431"/>
            <a:chOff x="1653302" y="685777"/>
            <a:chExt cx="824828" cy="824828"/>
          </a:xfrm>
        </p:grpSpPr>
        <p:sp>
          <p:nvSpPr>
            <p:cNvPr id="821" name="Google Shape;821;p11"/>
            <p:cNvSpPr/>
            <p:nvPr/>
          </p:nvSpPr>
          <p:spPr>
            <a:xfrm>
              <a:off x="1685230" y="717705"/>
              <a:ext cx="792900" cy="792900"/>
            </a:xfrm>
            <a:prstGeom prst="donut">
              <a:avLst>
                <a:gd name="adj" fmla="val 2209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1653302" y="685777"/>
              <a:ext cx="792900" cy="792900"/>
            </a:xfrm>
            <a:prstGeom prst="donut">
              <a:avLst>
                <a:gd name="adj" fmla="val 2209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11"/>
          <p:cNvSpPr/>
          <p:nvPr/>
        </p:nvSpPr>
        <p:spPr>
          <a:xfrm>
            <a:off x="198050" y="-226278"/>
            <a:ext cx="784812" cy="754249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1"/>
          <p:cNvSpPr/>
          <p:nvPr/>
        </p:nvSpPr>
        <p:spPr>
          <a:xfrm>
            <a:off x="8444500" y="3312524"/>
            <a:ext cx="706701" cy="1412909"/>
          </a:xfrm>
          <a:custGeom>
            <a:avLst/>
            <a:gdLst/>
            <a:ahLst/>
            <a:cxnLst/>
            <a:rect l="l" t="t" r="r" b="b"/>
            <a:pathLst>
              <a:path w="20111" h="40208" extrusionOk="0">
                <a:moveTo>
                  <a:pt x="20111" y="0"/>
                </a:moveTo>
                <a:lnTo>
                  <a:pt x="1" y="20110"/>
                </a:lnTo>
                <a:lnTo>
                  <a:pt x="20111" y="40208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1"/>
          <p:cNvSpPr/>
          <p:nvPr/>
        </p:nvSpPr>
        <p:spPr>
          <a:xfrm>
            <a:off x="8923973" y="4115383"/>
            <a:ext cx="122217" cy="104612"/>
          </a:xfrm>
          <a:custGeom>
            <a:avLst/>
            <a:gdLst/>
            <a:ahLst/>
            <a:cxnLst/>
            <a:rect l="l" t="t" r="r" b="b"/>
            <a:pathLst>
              <a:path w="3478" h="2977" extrusionOk="0">
                <a:moveTo>
                  <a:pt x="1989" y="584"/>
                </a:moveTo>
                <a:cubicBezTo>
                  <a:pt x="2489" y="584"/>
                  <a:pt x="2882" y="989"/>
                  <a:pt x="2882" y="1477"/>
                </a:cubicBezTo>
                <a:cubicBezTo>
                  <a:pt x="2882" y="2016"/>
                  <a:pt x="2441" y="2376"/>
                  <a:pt x="1983" y="2376"/>
                </a:cubicBezTo>
                <a:cubicBezTo>
                  <a:pt x="1763" y="2376"/>
                  <a:pt x="1539" y="2293"/>
                  <a:pt x="1358" y="2108"/>
                </a:cubicBezTo>
                <a:cubicBezTo>
                  <a:pt x="798" y="1548"/>
                  <a:pt x="1191" y="584"/>
                  <a:pt x="1989" y="584"/>
                </a:cubicBezTo>
                <a:close/>
                <a:moveTo>
                  <a:pt x="1984" y="0"/>
                </a:moveTo>
                <a:cubicBezTo>
                  <a:pt x="1618" y="0"/>
                  <a:pt x="1245" y="136"/>
                  <a:pt x="941" y="441"/>
                </a:cubicBezTo>
                <a:cubicBezTo>
                  <a:pt x="1" y="1370"/>
                  <a:pt x="667" y="2977"/>
                  <a:pt x="1989" y="2977"/>
                </a:cubicBezTo>
                <a:cubicBezTo>
                  <a:pt x="2810" y="2977"/>
                  <a:pt x="3477" y="2310"/>
                  <a:pt x="3477" y="1489"/>
                </a:cubicBezTo>
                <a:cubicBezTo>
                  <a:pt x="3477" y="595"/>
                  <a:pt x="2747" y="0"/>
                  <a:pt x="19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1"/>
          <p:cNvSpPr txBox="1">
            <a:spLocks noGrp="1"/>
          </p:cNvSpPr>
          <p:nvPr>
            <p:ph type="title" hasCustomPrompt="1"/>
          </p:nvPr>
        </p:nvSpPr>
        <p:spPr>
          <a:xfrm>
            <a:off x="1343325" y="1178550"/>
            <a:ext cx="6457500" cy="1818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7" name="Google Shape;827;p11"/>
          <p:cNvSpPr txBox="1">
            <a:spLocks noGrp="1"/>
          </p:cNvSpPr>
          <p:nvPr>
            <p:ph type="body" idx="1"/>
          </p:nvPr>
        </p:nvSpPr>
        <p:spPr>
          <a:xfrm>
            <a:off x="1343325" y="2999825"/>
            <a:ext cx="64572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13"/>
          <p:cNvGrpSpPr/>
          <p:nvPr/>
        </p:nvGrpSpPr>
        <p:grpSpPr>
          <a:xfrm>
            <a:off x="-646900" y="101138"/>
            <a:ext cx="1081431" cy="1081431"/>
            <a:chOff x="1653302" y="685777"/>
            <a:chExt cx="824828" cy="824828"/>
          </a:xfrm>
        </p:grpSpPr>
        <p:sp>
          <p:nvSpPr>
            <p:cNvPr id="831" name="Google Shape;831;p13"/>
            <p:cNvSpPr/>
            <p:nvPr/>
          </p:nvSpPr>
          <p:spPr>
            <a:xfrm>
              <a:off x="1685230" y="717705"/>
              <a:ext cx="792900" cy="792900"/>
            </a:xfrm>
            <a:prstGeom prst="donut">
              <a:avLst>
                <a:gd name="adj" fmla="val 2209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1653302" y="685777"/>
              <a:ext cx="792900" cy="792900"/>
            </a:xfrm>
            <a:prstGeom prst="donut">
              <a:avLst>
                <a:gd name="adj" fmla="val 2209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13"/>
          <p:cNvSpPr/>
          <p:nvPr/>
        </p:nvSpPr>
        <p:spPr>
          <a:xfrm flipH="1">
            <a:off x="-21558" y="3845925"/>
            <a:ext cx="706701" cy="1412909"/>
          </a:xfrm>
          <a:custGeom>
            <a:avLst/>
            <a:gdLst/>
            <a:ahLst/>
            <a:cxnLst/>
            <a:rect l="l" t="t" r="r" b="b"/>
            <a:pathLst>
              <a:path w="20111" h="40208" extrusionOk="0">
                <a:moveTo>
                  <a:pt x="20111" y="0"/>
                </a:moveTo>
                <a:lnTo>
                  <a:pt x="1" y="20110"/>
                </a:lnTo>
                <a:lnTo>
                  <a:pt x="20111" y="40208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3"/>
          <p:cNvSpPr txBox="1">
            <a:spLocks noGrp="1"/>
          </p:cNvSpPr>
          <p:nvPr>
            <p:ph type="title"/>
          </p:nvPr>
        </p:nvSpPr>
        <p:spPr>
          <a:xfrm>
            <a:off x="1445425" y="476172"/>
            <a:ext cx="62532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835" name="Google Shape;835;p13"/>
          <p:cNvGrpSpPr/>
          <p:nvPr/>
        </p:nvGrpSpPr>
        <p:grpSpPr>
          <a:xfrm>
            <a:off x="8418200" y="4210600"/>
            <a:ext cx="3122143" cy="680071"/>
            <a:chOff x="6589400" y="4210600"/>
            <a:chExt cx="3122143" cy="680071"/>
          </a:xfrm>
        </p:grpSpPr>
        <p:sp>
          <p:nvSpPr>
            <p:cNvPr id="836" name="Google Shape;836;p13"/>
            <p:cNvSpPr/>
            <p:nvPr/>
          </p:nvSpPr>
          <p:spPr>
            <a:xfrm>
              <a:off x="6589400" y="4210600"/>
              <a:ext cx="3122143" cy="226688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6589400" y="4437291"/>
              <a:ext cx="3122143" cy="226688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6589400" y="4663983"/>
              <a:ext cx="3122143" cy="226688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13"/>
          <p:cNvSpPr/>
          <p:nvPr/>
        </p:nvSpPr>
        <p:spPr>
          <a:xfrm>
            <a:off x="8680264" y="1182584"/>
            <a:ext cx="1060054" cy="1018824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3"/>
          <p:cNvSpPr/>
          <p:nvPr/>
        </p:nvSpPr>
        <p:spPr>
          <a:xfrm>
            <a:off x="8658899" y="1239043"/>
            <a:ext cx="1060054" cy="1018824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"/>
          <p:cNvSpPr txBox="1">
            <a:spLocks noGrp="1"/>
          </p:cNvSpPr>
          <p:nvPr>
            <p:ph type="title"/>
          </p:nvPr>
        </p:nvSpPr>
        <p:spPr>
          <a:xfrm>
            <a:off x="1445425" y="476172"/>
            <a:ext cx="62532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843" name="Google Shape;843;p14"/>
          <p:cNvGrpSpPr/>
          <p:nvPr/>
        </p:nvGrpSpPr>
        <p:grpSpPr>
          <a:xfrm>
            <a:off x="-2277675" y="4210600"/>
            <a:ext cx="3122143" cy="680071"/>
            <a:chOff x="6589400" y="4210600"/>
            <a:chExt cx="3122143" cy="680071"/>
          </a:xfrm>
        </p:grpSpPr>
        <p:sp>
          <p:nvSpPr>
            <p:cNvPr id="844" name="Google Shape;844;p14"/>
            <p:cNvSpPr/>
            <p:nvPr/>
          </p:nvSpPr>
          <p:spPr>
            <a:xfrm>
              <a:off x="6589400" y="4210600"/>
              <a:ext cx="3122143" cy="226688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6589400" y="4437291"/>
              <a:ext cx="3122143" cy="226688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6589400" y="4663983"/>
              <a:ext cx="3122143" cy="226688"/>
            </a:xfrm>
            <a:custGeom>
              <a:avLst/>
              <a:gdLst/>
              <a:ahLst/>
              <a:cxnLst/>
              <a:rect l="l" t="t" r="r" b="b"/>
              <a:pathLst>
                <a:path w="61675" h="4478" fill="none" extrusionOk="0">
                  <a:moveTo>
                    <a:pt x="0" y="1858"/>
                  </a:moveTo>
                  <a:cubicBezTo>
                    <a:pt x="2929" y="12"/>
                    <a:pt x="6727" y="310"/>
                    <a:pt x="9335" y="2608"/>
                  </a:cubicBezTo>
                  <a:cubicBezTo>
                    <a:pt x="11466" y="4477"/>
                    <a:pt x="14657" y="4477"/>
                    <a:pt x="16788" y="2608"/>
                  </a:cubicBezTo>
                  <a:cubicBezTo>
                    <a:pt x="19741" y="0"/>
                    <a:pt x="24158" y="0"/>
                    <a:pt x="27111" y="2608"/>
                  </a:cubicBezTo>
                  <a:cubicBezTo>
                    <a:pt x="29242" y="4477"/>
                    <a:pt x="32433" y="4477"/>
                    <a:pt x="34564" y="2608"/>
                  </a:cubicBezTo>
                  <a:cubicBezTo>
                    <a:pt x="37517" y="0"/>
                    <a:pt x="41934" y="0"/>
                    <a:pt x="44887" y="2608"/>
                  </a:cubicBezTo>
                  <a:cubicBezTo>
                    <a:pt x="47018" y="4477"/>
                    <a:pt x="50209" y="4477"/>
                    <a:pt x="52352" y="2608"/>
                  </a:cubicBezTo>
                  <a:cubicBezTo>
                    <a:pt x="54948" y="310"/>
                    <a:pt x="58746" y="12"/>
                    <a:pt x="61675" y="1858"/>
                  </a:cubicBez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7" name="Google Shape;847;p14"/>
          <p:cNvSpPr/>
          <p:nvPr/>
        </p:nvSpPr>
        <p:spPr>
          <a:xfrm>
            <a:off x="-549886" y="1182584"/>
            <a:ext cx="1060054" cy="1018824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4"/>
          <p:cNvSpPr/>
          <p:nvPr/>
        </p:nvSpPr>
        <p:spPr>
          <a:xfrm>
            <a:off x="-571251" y="1239043"/>
            <a:ext cx="1060054" cy="1018824"/>
          </a:xfrm>
          <a:custGeom>
            <a:avLst/>
            <a:gdLst/>
            <a:ahLst/>
            <a:cxnLst/>
            <a:rect l="l" t="t" r="r" b="b"/>
            <a:pathLst>
              <a:path w="21647" h="20804" extrusionOk="0">
                <a:moveTo>
                  <a:pt x="4732" y="1"/>
                </a:moveTo>
                <a:cubicBezTo>
                  <a:pt x="3629" y="1"/>
                  <a:pt x="2525" y="420"/>
                  <a:pt x="1680" y="1260"/>
                </a:cubicBezTo>
                <a:cubicBezTo>
                  <a:pt x="1" y="2951"/>
                  <a:pt x="1" y="5677"/>
                  <a:pt x="1680" y="7356"/>
                </a:cubicBezTo>
                <a:lnTo>
                  <a:pt x="4728" y="10404"/>
                </a:lnTo>
                <a:lnTo>
                  <a:pt x="1680" y="13452"/>
                </a:lnTo>
                <a:cubicBezTo>
                  <a:pt x="1" y="15131"/>
                  <a:pt x="1" y="17857"/>
                  <a:pt x="1680" y="19536"/>
                </a:cubicBezTo>
                <a:cubicBezTo>
                  <a:pt x="2525" y="20375"/>
                  <a:pt x="3629" y="20795"/>
                  <a:pt x="4732" y="20795"/>
                </a:cubicBezTo>
                <a:cubicBezTo>
                  <a:pt x="5835" y="20795"/>
                  <a:pt x="6936" y="20375"/>
                  <a:pt x="7776" y="19536"/>
                </a:cubicBezTo>
                <a:lnTo>
                  <a:pt x="10824" y="16500"/>
                </a:lnTo>
                <a:lnTo>
                  <a:pt x="13872" y="19536"/>
                </a:lnTo>
                <a:cubicBezTo>
                  <a:pt x="14711" y="20381"/>
                  <a:pt x="15812" y="20804"/>
                  <a:pt x="16914" y="20804"/>
                </a:cubicBezTo>
                <a:cubicBezTo>
                  <a:pt x="18015" y="20804"/>
                  <a:pt x="19116" y="20381"/>
                  <a:pt x="19956" y="19536"/>
                </a:cubicBezTo>
                <a:cubicBezTo>
                  <a:pt x="21647" y="17857"/>
                  <a:pt x="21647" y="15131"/>
                  <a:pt x="19956" y="13452"/>
                </a:cubicBezTo>
                <a:lnTo>
                  <a:pt x="16920" y="10404"/>
                </a:lnTo>
                <a:lnTo>
                  <a:pt x="19956" y="7356"/>
                </a:lnTo>
                <a:cubicBezTo>
                  <a:pt x="21635" y="5677"/>
                  <a:pt x="21635" y="2951"/>
                  <a:pt x="19956" y="1260"/>
                </a:cubicBezTo>
                <a:cubicBezTo>
                  <a:pt x="19116" y="420"/>
                  <a:pt x="18015" y="1"/>
                  <a:pt x="16914" y="1"/>
                </a:cubicBezTo>
                <a:cubicBezTo>
                  <a:pt x="15812" y="1"/>
                  <a:pt x="14711" y="420"/>
                  <a:pt x="13872" y="1260"/>
                </a:cubicBezTo>
                <a:lnTo>
                  <a:pt x="10824" y="4308"/>
                </a:lnTo>
                <a:lnTo>
                  <a:pt x="7776" y="1260"/>
                </a:lnTo>
                <a:cubicBezTo>
                  <a:pt x="6936" y="420"/>
                  <a:pt x="5835" y="1"/>
                  <a:pt x="4732" y="1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9" name="Google Shape;849;p14"/>
          <p:cNvGrpSpPr/>
          <p:nvPr/>
        </p:nvGrpSpPr>
        <p:grpSpPr>
          <a:xfrm>
            <a:off x="6322775" y="4485490"/>
            <a:ext cx="1087539" cy="1098789"/>
            <a:chOff x="1574800" y="4485490"/>
            <a:chExt cx="1087539" cy="1098789"/>
          </a:xfrm>
        </p:grpSpPr>
        <p:sp>
          <p:nvSpPr>
            <p:cNvPr id="850" name="Google Shape;850;p14"/>
            <p:cNvSpPr/>
            <p:nvPr/>
          </p:nvSpPr>
          <p:spPr>
            <a:xfrm rot="-2502279">
              <a:off x="1734061" y="4686855"/>
              <a:ext cx="785498" cy="728429"/>
            </a:xfrm>
            <a:custGeom>
              <a:avLst/>
              <a:gdLst/>
              <a:ahLst/>
              <a:cxnLst/>
              <a:rect l="l" t="t" r="r" b="b"/>
              <a:pathLst>
                <a:path w="29909" h="27736" extrusionOk="0">
                  <a:moveTo>
                    <a:pt x="16169" y="0"/>
                  </a:moveTo>
                  <a:cubicBezTo>
                    <a:pt x="15407" y="0"/>
                    <a:pt x="14645" y="289"/>
                    <a:pt x="14061" y="866"/>
                  </a:cubicBezTo>
                  <a:cubicBezTo>
                    <a:pt x="12895" y="2033"/>
                    <a:pt x="12895" y="3914"/>
                    <a:pt x="14061" y="5081"/>
                  </a:cubicBezTo>
                  <a:lnTo>
                    <a:pt x="19562" y="10582"/>
                  </a:lnTo>
                  <a:lnTo>
                    <a:pt x="2977" y="10582"/>
                  </a:lnTo>
                  <a:cubicBezTo>
                    <a:pt x="1334" y="10582"/>
                    <a:pt x="0" y="11903"/>
                    <a:pt x="0" y="13558"/>
                  </a:cubicBezTo>
                  <a:cubicBezTo>
                    <a:pt x="0" y="15201"/>
                    <a:pt x="1334" y="16535"/>
                    <a:pt x="2977" y="16535"/>
                  </a:cubicBezTo>
                  <a:lnTo>
                    <a:pt x="19657" y="16535"/>
                  </a:lnTo>
                  <a:lnTo>
                    <a:pt x="13538" y="22655"/>
                  </a:lnTo>
                  <a:cubicBezTo>
                    <a:pt x="12371" y="23822"/>
                    <a:pt x="12371" y="25703"/>
                    <a:pt x="13538" y="26870"/>
                  </a:cubicBezTo>
                  <a:cubicBezTo>
                    <a:pt x="14115" y="27447"/>
                    <a:pt x="14877" y="27736"/>
                    <a:pt x="15639" y="27736"/>
                  </a:cubicBezTo>
                  <a:cubicBezTo>
                    <a:pt x="16401" y="27736"/>
                    <a:pt x="17163" y="27447"/>
                    <a:pt x="17741" y="26870"/>
                  </a:cubicBezTo>
                  <a:lnTo>
                    <a:pt x="28373" y="16237"/>
                  </a:lnTo>
                  <a:cubicBezTo>
                    <a:pt x="28456" y="16142"/>
                    <a:pt x="28539" y="16047"/>
                    <a:pt x="28623" y="15952"/>
                  </a:cubicBezTo>
                  <a:cubicBezTo>
                    <a:pt x="28718" y="15880"/>
                    <a:pt x="28813" y="15797"/>
                    <a:pt x="28897" y="15701"/>
                  </a:cubicBezTo>
                  <a:cubicBezTo>
                    <a:pt x="29599" y="14999"/>
                    <a:pt x="29909" y="13987"/>
                    <a:pt x="29718" y="13011"/>
                  </a:cubicBezTo>
                  <a:cubicBezTo>
                    <a:pt x="29575" y="12284"/>
                    <a:pt x="29171" y="11630"/>
                    <a:pt x="28587" y="11177"/>
                  </a:cubicBezTo>
                  <a:lnTo>
                    <a:pt x="18276" y="866"/>
                  </a:lnTo>
                  <a:cubicBezTo>
                    <a:pt x="17693" y="289"/>
                    <a:pt x="16931" y="0"/>
                    <a:pt x="16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-2502279">
              <a:off x="1717580" y="4654485"/>
              <a:ext cx="785498" cy="728429"/>
            </a:xfrm>
            <a:custGeom>
              <a:avLst/>
              <a:gdLst/>
              <a:ahLst/>
              <a:cxnLst/>
              <a:rect l="l" t="t" r="r" b="b"/>
              <a:pathLst>
                <a:path w="29909" h="27736" extrusionOk="0">
                  <a:moveTo>
                    <a:pt x="16169" y="0"/>
                  </a:moveTo>
                  <a:cubicBezTo>
                    <a:pt x="15407" y="0"/>
                    <a:pt x="14645" y="289"/>
                    <a:pt x="14061" y="866"/>
                  </a:cubicBezTo>
                  <a:cubicBezTo>
                    <a:pt x="12895" y="2033"/>
                    <a:pt x="12895" y="3914"/>
                    <a:pt x="14061" y="5081"/>
                  </a:cubicBezTo>
                  <a:lnTo>
                    <a:pt x="19562" y="10582"/>
                  </a:lnTo>
                  <a:lnTo>
                    <a:pt x="2977" y="10582"/>
                  </a:lnTo>
                  <a:cubicBezTo>
                    <a:pt x="1334" y="10582"/>
                    <a:pt x="0" y="11903"/>
                    <a:pt x="0" y="13558"/>
                  </a:cubicBezTo>
                  <a:cubicBezTo>
                    <a:pt x="0" y="15201"/>
                    <a:pt x="1334" y="16535"/>
                    <a:pt x="2977" y="16535"/>
                  </a:cubicBezTo>
                  <a:lnTo>
                    <a:pt x="19657" y="16535"/>
                  </a:lnTo>
                  <a:lnTo>
                    <a:pt x="13538" y="22655"/>
                  </a:lnTo>
                  <a:cubicBezTo>
                    <a:pt x="12371" y="23822"/>
                    <a:pt x="12371" y="25703"/>
                    <a:pt x="13538" y="26870"/>
                  </a:cubicBezTo>
                  <a:cubicBezTo>
                    <a:pt x="14115" y="27447"/>
                    <a:pt x="14877" y="27736"/>
                    <a:pt x="15639" y="27736"/>
                  </a:cubicBezTo>
                  <a:cubicBezTo>
                    <a:pt x="16401" y="27736"/>
                    <a:pt x="17163" y="27447"/>
                    <a:pt x="17741" y="26870"/>
                  </a:cubicBezTo>
                  <a:lnTo>
                    <a:pt x="28373" y="16237"/>
                  </a:lnTo>
                  <a:cubicBezTo>
                    <a:pt x="28456" y="16142"/>
                    <a:pt x="28539" y="16047"/>
                    <a:pt x="28623" y="15952"/>
                  </a:cubicBezTo>
                  <a:cubicBezTo>
                    <a:pt x="28718" y="15880"/>
                    <a:pt x="28813" y="15797"/>
                    <a:pt x="28897" y="15701"/>
                  </a:cubicBezTo>
                  <a:cubicBezTo>
                    <a:pt x="29599" y="14999"/>
                    <a:pt x="29909" y="13987"/>
                    <a:pt x="29718" y="13011"/>
                  </a:cubicBezTo>
                  <a:cubicBezTo>
                    <a:pt x="29575" y="12284"/>
                    <a:pt x="29171" y="11630"/>
                    <a:pt x="28587" y="11177"/>
                  </a:cubicBezTo>
                  <a:lnTo>
                    <a:pt x="18276" y="866"/>
                  </a:lnTo>
                  <a:cubicBezTo>
                    <a:pt x="17693" y="289"/>
                    <a:pt x="16931" y="0"/>
                    <a:pt x="161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14"/>
          <p:cNvSpPr/>
          <p:nvPr/>
        </p:nvSpPr>
        <p:spPr>
          <a:xfrm>
            <a:off x="8652975" y="4176425"/>
            <a:ext cx="867375" cy="834575"/>
          </a:xfrm>
          <a:custGeom>
            <a:avLst/>
            <a:gdLst/>
            <a:ahLst/>
            <a:cxnLst/>
            <a:rect l="l" t="t" r="r" b="b"/>
            <a:pathLst>
              <a:path w="34695" h="33383" extrusionOk="0">
                <a:moveTo>
                  <a:pt x="18002" y="0"/>
                </a:moveTo>
                <a:cubicBezTo>
                  <a:pt x="11251" y="0"/>
                  <a:pt x="5167" y="4072"/>
                  <a:pt x="2584" y="10311"/>
                </a:cubicBezTo>
                <a:cubicBezTo>
                  <a:pt x="0" y="16538"/>
                  <a:pt x="1429" y="23717"/>
                  <a:pt x="6203" y="28492"/>
                </a:cubicBezTo>
                <a:cubicBezTo>
                  <a:pt x="9397" y="31686"/>
                  <a:pt x="13667" y="33382"/>
                  <a:pt x="18008" y="33382"/>
                </a:cubicBezTo>
                <a:cubicBezTo>
                  <a:pt x="20157" y="33382"/>
                  <a:pt x="22322" y="32967"/>
                  <a:pt x="24384" y="32111"/>
                </a:cubicBezTo>
                <a:cubicBezTo>
                  <a:pt x="30623" y="29528"/>
                  <a:pt x="34695" y="23444"/>
                  <a:pt x="34695" y="16693"/>
                </a:cubicBezTo>
                <a:cubicBezTo>
                  <a:pt x="34683" y="7477"/>
                  <a:pt x="27218" y="0"/>
                  <a:pt x="180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14"/>
          <p:cNvGrpSpPr/>
          <p:nvPr/>
        </p:nvGrpSpPr>
        <p:grpSpPr>
          <a:xfrm>
            <a:off x="8588350" y="698200"/>
            <a:ext cx="1085575" cy="1075075"/>
            <a:chOff x="468200" y="1667900"/>
            <a:chExt cx="1085575" cy="1075075"/>
          </a:xfrm>
        </p:grpSpPr>
        <p:sp>
          <p:nvSpPr>
            <p:cNvPr id="854" name="Google Shape;854;p14"/>
            <p:cNvSpPr/>
            <p:nvPr/>
          </p:nvSpPr>
          <p:spPr>
            <a:xfrm>
              <a:off x="989100" y="1667900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7" y="1"/>
                  </a:moveTo>
                  <a:cubicBezTo>
                    <a:pt x="489" y="1"/>
                    <a:pt x="0" y="398"/>
                    <a:pt x="0" y="1000"/>
                  </a:cubicBezTo>
                  <a:cubicBezTo>
                    <a:pt x="0" y="1595"/>
                    <a:pt x="488" y="1988"/>
                    <a:pt x="995" y="1988"/>
                  </a:cubicBezTo>
                  <a:cubicBezTo>
                    <a:pt x="1240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1062325" y="1741025"/>
              <a:ext cx="51825" cy="49750"/>
            </a:xfrm>
            <a:custGeom>
              <a:avLst/>
              <a:gdLst/>
              <a:ahLst/>
              <a:cxnLst/>
              <a:rect l="l" t="t" r="r" b="b"/>
              <a:pathLst>
                <a:path w="2073" h="1990" extrusionOk="0">
                  <a:moveTo>
                    <a:pt x="997" y="1"/>
                  </a:moveTo>
                  <a:cubicBezTo>
                    <a:pt x="487" y="1"/>
                    <a:pt x="0" y="396"/>
                    <a:pt x="0" y="992"/>
                  </a:cubicBezTo>
                  <a:cubicBezTo>
                    <a:pt x="0" y="1589"/>
                    <a:pt x="487" y="1989"/>
                    <a:pt x="996" y="1989"/>
                  </a:cubicBezTo>
                  <a:cubicBezTo>
                    <a:pt x="1239" y="1989"/>
                    <a:pt x="1487" y="1899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907550" y="174112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34" y="0"/>
                  </a:moveTo>
                  <a:cubicBezTo>
                    <a:pt x="453" y="0"/>
                    <a:pt x="0" y="1072"/>
                    <a:pt x="631" y="1691"/>
                  </a:cubicBezTo>
                  <a:cubicBezTo>
                    <a:pt x="822" y="1887"/>
                    <a:pt x="1075" y="1986"/>
                    <a:pt x="1328" y="1986"/>
                  </a:cubicBezTo>
                  <a:cubicBezTo>
                    <a:pt x="1581" y="1986"/>
                    <a:pt x="1834" y="1887"/>
                    <a:pt x="2024" y="1691"/>
                  </a:cubicBezTo>
                  <a:cubicBezTo>
                    <a:pt x="2655" y="1072"/>
                    <a:pt x="2215" y="0"/>
                    <a:pt x="1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1135850" y="18145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20907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6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1282300" y="1960875"/>
              <a:ext cx="51800" cy="49725"/>
            </a:xfrm>
            <a:custGeom>
              <a:avLst/>
              <a:gdLst/>
              <a:ahLst/>
              <a:cxnLst/>
              <a:rect l="l" t="t" r="r" b="b"/>
              <a:pathLst>
                <a:path w="2072" h="1989" extrusionOk="0">
                  <a:moveTo>
                    <a:pt x="1001" y="0"/>
                  </a:moveTo>
                  <a:cubicBezTo>
                    <a:pt x="492" y="0"/>
                    <a:pt x="0" y="400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91" y="91"/>
                    <a:pt x="1244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1355225" y="2034025"/>
              <a:ext cx="52100" cy="49700"/>
            </a:xfrm>
            <a:custGeom>
              <a:avLst/>
              <a:gdLst/>
              <a:ahLst/>
              <a:cxnLst/>
              <a:rect l="l" t="t" r="r" b="b"/>
              <a:pathLst>
                <a:path w="2084" h="1988" extrusionOk="0">
                  <a:moveTo>
                    <a:pt x="996" y="1"/>
                  </a:moveTo>
                  <a:cubicBezTo>
                    <a:pt x="488" y="1"/>
                    <a:pt x="0" y="397"/>
                    <a:pt x="0" y="1000"/>
                  </a:cubicBezTo>
                  <a:cubicBezTo>
                    <a:pt x="0" y="1594"/>
                    <a:pt x="487" y="1988"/>
                    <a:pt x="995" y="1988"/>
                  </a:cubicBezTo>
                  <a:cubicBezTo>
                    <a:pt x="1240" y="1988"/>
                    <a:pt x="1489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1428750" y="21075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1501950" y="2180750"/>
              <a:ext cx="51825" cy="49650"/>
            </a:xfrm>
            <a:custGeom>
              <a:avLst/>
              <a:gdLst/>
              <a:ahLst/>
              <a:cxnLst/>
              <a:rect l="l" t="t" r="r" b="b"/>
              <a:pathLst>
                <a:path w="2073" h="1986" extrusionOk="0">
                  <a:moveTo>
                    <a:pt x="990" y="1"/>
                  </a:moveTo>
                  <a:cubicBezTo>
                    <a:pt x="483" y="1"/>
                    <a:pt x="1" y="395"/>
                    <a:pt x="1" y="989"/>
                  </a:cubicBezTo>
                  <a:cubicBezTo>
                    <a:pt x="1" y="1586"/>
                    <a:pt x="487" y="1986"/>
                    <a:pt x="997" y="1986"/>
                  </a:cubicBezTo>
                  <a:cubicBezTo>
                    <a:pt x="1240" y="1986"/>
                    <a:pt x="1488" y="1895"/>
                    <a:pt x="1692" y="1691"/>
                  </a:cubicBezTo>
                  <a:cubicBezTo>
                    <a:pt x="2073" y="1310"/>
                    <a:pt x="2073" y="679"/>
                    <a:pt x="1692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989100" y="18142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5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106292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1135850" y="19610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02"/>
                    <a:pt x="2084" y="671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1209075" y="2034025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1" y="1"/>
                  </a:moveTo>
                  <a:cubicBezTo>
                    <a:pt x="483" y="1"/>
                    <a:pt x="0" y="397"/>
                    <a:pt x="0" y="1000"/>
                  </a:cubicBezTo>
                  <a:cubicBezTo>
                    <a:pt x="0" y="1594"/>
                    <a:pt x="482" y="1988"/>
                    <a:pt x="989" y="1988"/>
                  </a:cubicBezTo>
                  <a:cubicBezTo>
                    <a:pt x="1234" y="1988"/>
                    <a:pt x="1485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6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1282300" y="2107250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5" y="0"/>
                  </a:moveTo>
                  <a:cubicBezTo>
                    <a:pt x="487" y="0"/>
                    <a:pt x="0" y="394"/>
                    <a:pt x="0" y="988"/>
                  </a:cubicBezTo>
                  <a:cubicBezTo>
                    <a:pt x="0" y="1591"/>
                    <a:pt x="488" y="1988"/>
                    <a:pt x="996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9" y="92"/>
                    <a:pt x="1240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355525" y="2180750"/>
              <a:ext cx="52100" cy="49725"/>
            </a:xfrm>
            <a:custGeom>
              <a:avLst/>
              <a:gdLst/>
              <a:ahLst/>
              <a:cxnLst/>
              <a:rect l="l" t="t" r="r" b="b"/>
              <a:pathLst>
                <a:path w="2084" h="1989" extrusionOk="0">
                  <a:moveTo>
                    <a:pt x="998" y="1"/>
                  </a:moveTo>
                  <a:cubicBezTo>
                    <a:pt x="487" y="1"/>
                    <a:pt x="0" y="395"/>
                    <a:pt x="0" y="989"/>
                  </a:cubicBezTo>
                  <a:cubicBezTo>
                    <a:pt x="0" y="1592"/>
                    <a:pt x="488" y="1988"/>
                    <a:pt x="1000" y="1988"/>
                  </a:cubicBezTo>
                  <a:cubicBezTo>
                    <a:pt x="1246" y="1988"/>
                    <a:pt x="1498" y="1896"/>
                    <a:pt x="1703" y="1691"/>
                  </a:cubicBezTo>
                  <a:cubicBezTo>
                    <a:pt x="2084" y="1310"/>
                    <a:pt x="2084" y="679"/>
                    <a:pt x="1703" y="298"/>
                  </a:cubicBezTo>
                  <a:cubicBezTo>
                    <a:pt x="1497" y="93"/>
                    <a:pt x="1245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1428750" y="22539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842650" y="18145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915575" y="1887575"/>
              <a:ext cx="49725" cy="4972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1001" y="0"/>
                  </a:moveTo>
                  <a:cubicBezTo>
                    <a:pt x="453" y="0"/>
                    <a:pt x="1" y="453"/>
                    <a:pt x="1" y="1000"/>
                  </a:cubicBezTo>
                  <a:cubicBezTo>
                    <a:pt x="1" y="1536"/>
                    <a:pt x="453" y="1988"/>
                    <a:pt x="1001" y="1988"/>
                  </a:cubicBezTo>
                  <a:cubicBezTo>
                    <a:pt x="1548" y="1988"/>
                    <a:pt x="1989" y="1536"/>
                    <a:pt x="1989" y="1000"/>
                  </a:cubicBezTo>
                  <a:cubicBezTo>
                    <a:pt x="1989" y="453"/>
                    <a:pt x="1548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761100" y="188757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22" y="0"/>
                  </a:moveTo>
                  <a:cubicBezTo>
                    <a:pt x="441" y="0"/>
                    <a:pt x="0" y="1072"/>
                    <a:pt x="619" y="1691"/>
                  </a:cubicBezTo>
                  <a:cubicBezTo>
                    <a:pt x="816" y="1887"/>
                    <a:pt x="1072" y="1985"/>
                    <a:pt x="1326" y="1985"/>
                  </a:cubicBezTo>
                  <a:cubicBezTo>
                    <a:pt x="1581" y="1985"/>
                    <a:pt x="1834" y="1887"/>
                    <a:pt x="2024" y="1691"/>
                  </a:cubicBezTo>
                  <a:cubicBezTo>
                    <a:pt x="2655" y="1072"/>
                    <a:pt x="2203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989400" y="19613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1062625" y="203432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86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6" y="1985"/>
                    <a:pt x="993" y="1985"/>
                  </a:cubicBezTo>
                  <a:cubicBezTo>
                    <a:pt x="1234" y="1985"/>
                    <a:pt x="1479" y="1894"/>
                    <a:pt x="1679" y="1691"/>
                  </a:cubicBezTo>
                  <a:cubicBezTo>
                    <a:pt x="2072" y="1310"/>
                    <a:pt x="2072" y="678"/>
                    <a:pt x="1679" y="297"/>
                  </a:cubicBezTo>
                  <a:cubicBezTo>
                    <a:pt x="1477" y="92"/>
                    <a:pt x="1229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1135550" y="21074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90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1208775" y="21806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7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1282300" y="22542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355525" y="2327275"/>
              <a:ext cx="51800" cy="49750"/>
            </a:xfrm>
            <a:custGeom>
              <a:avLst/>
              <a:gdLst/>
              <a:ahLst/>
              <a:cxnLst/>
              <a:rect l="l" t="t" r="r" b="b"/>
              <a:pathLst>
                <a:path w="2072" h="1990" extrusionOk="0">
                  <a:moveTo>
                    <a:pt x="996" y="1"/>
                  </a:moveTo>
                  <a:cubicBezTo>
                    <a:pt x="486" y="1"/>
                    <a:pt x="0" y="401"/>
                    <a:pt x="0" y="998"/>
                  </a:cubicBezTo>
                  <a:cubicBezTo>
                    <a:pt x="0" y="1595"/>
                    <a:pt x="486" y="1989"/>
                    <a:pt x="996" y="1989"/>
                  </a:cubicBezTo>
                  <a:cubicBezTo>
                    <a:pt x="1239" y="1989"/>
                    <a:pt x="1487" y="1900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87" y="92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842650" y="19607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916175" y="2034325"/>
              <a:ext cx="51825" cy="49625"/>
            </a:xfrm>
            <a:custGeom>
              <a:avLst/>
              <a:gdLst/>
              <a:ahLst/>
              <a:cxnLst/>
              <a:rect l="l" t="t" r="r" b="b"/>
              <a:pathLst>
                <a:path w="2073" h="1985" extrusionOk="0">
                  <a:moveTo>
                    <a:pt x="990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7" y="1985"/>
                    <a:pt x="996" y="1985"/>
                  </a:cubicBezTo>
                  <a:cubicBezTo>
                    <a:pt x="1239" y="1985"/>
                    <a:pt x="1488" y="1894"/>
                    <a:pt x="1691" y="1691"/>
                  </a:cubicBezTo>
                  <a:cubicBezTo>
                    <a:pt x="2072" y="1310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989400" y="21074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1062325" y="21806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135550" y="225370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5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1209075" y="232727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1" y="1"/>
                  </a:moveTo>
                  <a:cubicBezTo>
                    <a:pt x="492" y="1"/>
                    <a:pt x="0" y="401"/>
                    <a:pt x="0" y="998"/>
                  </a:cubicBezTo>
                  <a:cubicBezTo>
                    <a:pt x="0" y="1595"/>
                    <a:pt x="492" y="1989"/>
                    <a:pt x="1002" y="1989"/>
                  </a:cubicBezTo>
                  <a:cubicBezTo>
                    <a:pt x="1244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2"/>
                    <a:pt x="1244" y="1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1282300" y="2400450"/>
              <a:ext cx="51800" cy="49800"/>
            </a:xfrm>
            <a:custGeom>
              <a:avLst/>
              <a:gdLst/>
              <a:ahLst/>
              <a:cxnLst/>
              <a:rect l="l" t="t" r="r" b="b"/>
              <a:pathLst>
                <a:path w="2072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696200" y="1960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2" y="1"/>
                  </a:moveTo>
                  <a:cubicBezTo>
                    <a:pt x="493" y="1"/>
                    <a:pt x="1" y="395"/>
                    <a:pt x="1" y="992"/>
                  </a:cubicBezTo>
                  <a:cubicBezTo>
                    <a:pt x="1" y="1595"/>
                    <a:pt x="489" y="1992"/>
                    <a:pt x="997" y="1992"/>
                  </a:cubicBezTo>
                  <a:cubicBezTo>
                    <a:pt x="1241" y="1992"/>
                    <a:pt x="1490" y="1900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769425" y="20339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614650" y="2034000"/>
              <a:ext cx="66400" cy="49450"/>
            </a:xfrm>
            <a:custGeom>
              <a:avLst/>
              <a:gdLst/>
              <a:ahLst/>
              <a:cxnLst/>
              <a:rect l="l" t="t" r="r" b="b"/>
              <a:pathLst>
                <a:path w="2656" h="1978" extrusionOk="0">
                  <a:moveTo>
                    <a:pt x="1334" y="1"/>
                  </a:moveTo>
                  <a:cubicBezTo>
                    <a:pt x="453" y="1"/>
                    <a:pt x="0" y="1061"/>
                    <a:pt x="631" y="1692"/>
                  </a:cubicBezTo>
                  <a:cubicBezTo>
                    <a:pt x="822" y="1882"/>
                    <a:pt x="1075" y="1977"/>
                    <a:pt x="1329" y="1977"/>
                  </a:cubicBezTo>
                  <a:cubicBezTo>
                    <a:pt x="1584" y="1977"/>
                    <a:pt x="1840" y="1882"/>
                    <a:pt x="2036" y="1692"/>
                  </a:cubicBezTo>
                  <a:cubicBezTo>
                    <a:pt x="2656" y="1061"/>
                    <a:pt x="2215" y="1"/>
                    <a:pt x="1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842950" y="21074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4"/>
                  </a:cubicBezTo>
                  <a:cubicBezTo>
                    <a:pt x="2084" y="1302"/>
                    <a:pt x="2084" y="682"/>
                    <a:pt x="1691" y="290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916175" y="218067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1"/>
                    <a:pt x="2072" y="670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989400" y="2253700"/>
              <a:ext cx="51825" cy="49800"/>
            </a:xfrm>
            <a:custGeom>
              <a:avLst/>
              <a:gdLst/>
              <a:ahLst/>
              <a:cxnLst/>
              <a:rect l="l" t="t" r="r" b="b"/>
              <a:pathLst>
                <a:path w="2073" h="1992" extrusionOk="0">
                  <a:moveTo>
                    <a:pt x="991" y="0"/>
                  </a:moveTo>
                  <a:cubicBezTo>
                    <a:pt x="483" y="0"/>
                    <a:pt x="0" y="397"/>
                    <a:pt x="0" y="1000"/>
                  </a:cubicBezTo>
                  <a:cubicBezTo>
                    <a:pt x="0" y="1597"/>
                    <a:pt x="487" y="1991"/>
                    <a:pt x="997" y="1991"/>
                  </a:cubicBezTo>
                  <a:cubicBezTo>
                    <a:pt x="1239" y="1991"/>
                    <a:pt x="1488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6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1062625" y="232682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3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3" y="1983"/>
                  </a:cubicBezTo>
                  <a:cubicBezTo>
                    <a:pt x="1234" y="1983"/>
                    <a:pt x="1479" y="1894"/>
                    <a:pt x="1679" y="1694"/>
                  </a:cubicBezTo>
                  <a:cubicBezTo>
                    <a:pt x="2072" y="1313"/>
                    <a:pt x="2072" y="682"/>
                    <a:pt x="1679" y="289"/>
                  </a:cubicBezTo>
                  <a:cubicBezTo>
                    <a:pt x="1479" y="90"/>
                    <a:pt x="1234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135850" y="24004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1000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6" y="1991"/>
                  </a:cubicBezTo>
                  <a:cubicBezTo>
                    <a:pt x="1250" y="1991"/>
                    <a:pt x="1499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6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209075" y="24735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1" y="89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696200" y="21070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2" y="0"/>
                  </a:moveTo>
                  <a:cubicBezTo>
                    <a:pt x="492" y="0"/>
                    <a:pt x="1" y="400"/>
                    <a:pt x="1" y="997"/>
                  </a:cubicBezTo>
                  <a:cubicBezTo>
                    <a:pt x="1" y="1594"/>
                    <a:pt x="493" y="1989"/>
                    <a:pt x="1002" y="1989"/>
                  </a:cubicBezTo>
                  <a:cubicBezTo>
                    <a:pt x="1245" y="1989"/>
                    <a:pt x="1492" y="1899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2" y="91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769725" y="21806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6" y="1984"/>
                  </a:cubicBezTo>
                  <a:cubicBezTo>
                    <a:pt x="1250" y="1984"/>
                    <a:pt x="1500" y="1894"/>
                    <a:pt x="1703" y="1694"/>
                  </a:cubicBezTo>
                  <a:cubicBezTo>
                    <a:pt x="2084" y="1301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842950" y="2253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2" y="1991"/>
                  </a:cubicBezTo>
                  <a:cubicBezTo>
                    <a:pt x="1245" y="1991"/>
                    <a:pt x="1492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916175" y="232682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989400" y="24000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1062925" y="24735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7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7" y="89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1136150" y="254677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6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49750" y="210725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1"/>
                  </a:moveTo>
                  <a:cubicBezTo>
                    <a:pt x="489" y="1"/>
                    <a:pt x="1" y="397"/>
                    <a:pt x="1" y="1000"/>
                  </a:cubicBezTo>
                  <a:cubicBezTo>
                    <a:pt x="1" y="1597"/>
                    <a:pt x="493" y="1992"/>
                    <a:pt x="1002" y="1992"/>
                  </a:cubicBezTo>
                  <a:cubicBezTo>
                    <a:pt x="1245" y="1992"/>
                    <a:pt x="1492" y="1902"/>
                    <a:pt x="1692" y="1702"/>
                  </a:cubicBezTo>
                  <a:cubicBezTo>
                    <a:pt x="2084" y="1310"/>
                    <a:pt x="2084" y="679"/>
                    <a:pt x="1692" y="298"/>
                  </a:cubicBezTo>
                  <a:cubicBezTo>
                    <a:pt x="1490" y="92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622975" y="2180475"/>
              <a:ext cx="51825" cy="49700"/>
            </a:xfrm>
            <a:custGeom>
              <a:avLst/>
              <a:gdLst/>
              <a:ahLst/>
              <a:cxnLst/>
              <a:rect l="l" t="t" r="r" b="b"/>
              <a:pathLst>
                <a:path w="2073" h="1988" extrusionOk="0">
                  <a:moveTo>
                    <a:pt x="990" y="0"/>
                  </a:moveTo>
                  <a:cubicBezTo>
                    <a:pt x="483" y="0"/>
                    <a:pt x="1" y="394"/>
                    <a:pt x="1" y="988"/>
                  </a:cubicBezTo>
                  <a:cubicBezTo>
                    <a:pt x="1" y="1591"/>
                    <a:pt x="484" y="1987"/>
                    <a:pt x="992" y="1987"/>
                  </a:cubicBezTo>
                  <a:cubicBezTo>
                    <a:pt x="1236" y="1987"/>
                    <a:pt x="1486" y="1896"/>
                    <a:pt x="1691" y="1690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468200" y="2180450"/>
              <a:ext cx="66400" cy="49675"/>
            </a:xfrm>
            <a:custGeom>
              <a:avLst/>
              <a:gdLst/>
              <a:ahLst/>
              <a:cxnLst/>
              <a:rect l="l" t="t" r="r" b="b"/>
              <a:pathLst>
                <a:path w="2656" h="1987" extrusionOk="0">
                  <a:moveTo>
                    <a:pt x="1322" y="1"/>
                  </a:moveTo>
                  <a:cubicBezTo>
                    <a:pt x="441" y="1"/>
                    <a:pt x="1" y="1072"/>
                    <a:pt x="632" y="1691"/>
                  </a:cubicBezTo>
                  <a:cubicBezTo>
                    <a:pt x="822" y="1888"/>
                    <a:pt x="1075" y="1986"/>
                    <a:pt x="1328" y="1986"/>
                  </a:cubicBezTo>
                  <a:cubicBezTo>
                    <a:pt x="1581" y="1986"/>
                    <a:pt x="1834" y="1888"/>
                    <a:pt x="2025" y="1691"/>
                  </a:cubicBezTo>
                  <a:cubicBezTo>
                    <a:pt x="2656" y="1072"/>
                    <a:pt x="2203" y="1"/>
                    <a:pt x="1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696500" y="2253975"/>
              <a:ext cx="51825" cy="49725"/>
            </a:xfrm>
            <a:custGeom>
              <a:avLst/>
              <a:gdLst/>
              <a:ahLst/>
              <a:cxnLst/>
              <a:rect l="l" t="t" r="r" b="b"/>
              <a:pathLst>
                <a:path w="2073" h="1989" extrusionOk="0">
                  <a:moveTo>
                    <a:pt x="990" y="1"/>
                  </a:moveTo>
                  <a:cubicBezTo>
                    <a:pt x="482" y="1"/>
                    <a:pt x="1" y="395"/>
                    <a:pt x="1" y="989"/>
                  </a:cubicBezTo>
                  <a:cubicBezTo>
                    <a:pt x="1" y="1592"/>
                    <a:pt x="484" y="1988"/>
                    <a:pt x="991" y="1988"/>
                  </a:cubicBezTo>
                  <a:cubicBezTo>
                    <a:pt x="1236" y="1988"/>
                    <a:pt x="1486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769425" y="23271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9"/>
                    <a:pt x="1006" y="1989"/>
                  </a:cubicBezTo>
                  <a:cubicBezTo>
                    <a:pt x="1250" y="1989"/>
                    <a:pt x="1500" y="1898"/>
                    <a:pt x="1703" y="1694"/>
                  </a:cubicBezTo>
                  <a:cubicBezTo>
                    <a:pt x="2084" y="1313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842650" y="24003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915875" y="24735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2" y="89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989400" y="2546950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401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5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1"/>
                    <a:pt x="1244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1062925" y="2620000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7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549750" y="225360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4"/>
                    <a:pt x="1002" y="1984"/>
                  </a:cubicBezTo>
                  <a:cubicBezTo>
                    <a:pt x="1245" y="1984"/>
                    <a:pt x="1492" y="1894"/>
                    <a:pt x="1692" y="1694"/>
                  </a:cubicBezTo>
                  <a:cubicBezTo>
                    <a:pt x="2084" y="1302"/>
                    <a:pt x="2084" y="682"/>
                    <a:pt x="1692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623275" y="23271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696500" y="24003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1" y="395"/>
                    <a:pt x="1" y="992"/>
                  </a:cubicBezTo>
                  <a:cubicBezTo>
                    <a:pt x="1" y="1589"/>
                    <a:pt x="487" y="1983"/>
                    <a:pt x="997" y="1983"/>
                  </a:cubicBezTo>
                  <a:cubicBezTo>
                    <a:pt x="1240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40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769425" y="2473375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0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6" y="1991"/>
                  </a:cubicBezTo>
                  <a:cubicBezTo>
                    <a:pt x="1250" y="1991"/>
                    <a:pt x="1500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7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842650" y="254657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5" y="1"/>
                  </a:moveTo>
                  <a:cubicBezTo>
                    <a:pt x="488" y="1"/>
                    <a:pt x="1" y="395"/>
                    <a:pt x="1" y="989"/>
                  </a:cubicBezTo>
                  <a:cubicBezTo>
                    <a:pt x="1" y="1591"/>
                    <a:pt x="489" y="1988"/>
                    <a:pt x="997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0" y="1"/>
                    <a:pt x="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916175" y="2620000"/>
              <a:ext cx="52125" cy="49750"/>
            </a:xfrm>
            <a:custGeom>
              <a:avLst/>
              <a:gdLst/>
              <a:ahLst/>
              <a:cxnLst/>
              <a:rect l="l" t="t" r="r" b="b"/>
              <a:pathLst>
                <a:path w="2085" h="1990" extrusionOk="0">
                  <a:moveTo>
                    <a:pt x="1006" y="1"/>
                  </a:moveTo>
                  <a:cubicBezTo>
                    <a:pt x="492" y="1"/>
                    <a:pt x="0" y="396"/>
                    <a:pt x="0" y="993"/>
                  </a:cubicBezTo>
                  <a:cubicBezTo>
                    <a:pt x="0" y="1589"/>
                    <a:pt x="492" y="1989"/>
                    <a:pt x="1005" y="1989"/>
                  </a:cubicBezTo>
                  <a:cubicBezTo>
                    <a:pt x="1250" y="1989"/>
                    <a:pt x="1499" y="1899"/>
                    <a:pt x="1703" y="1695"/>
                  </a:cubicBezTo>
                  <a:cubicBezTo>
                    <a:pt x="2084" y="1314"/>
                    <a:pt x="2084" y="683"/>
                    <a:pt x="1703" y="290"/>
                  </a:cubicBezTo>
                  <a:cubicBezTo>
                    <a:pt x="1500" y="90"/>
                    <a:pt x="125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989400" y="269322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396"/>
                    <a:pt x="0" y="992"/>
                  </a:cubicBezTo>
                  <a:cubicBezTo>
                    <a:pt x="0" y="1589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"/>
          <p:cNvSpPr txBox="1">
            <a:spLocks noGrp="1"/>
          </p:cNvSpPr>
          <p:nvPr>
            <p:ph type="title"/>
          </p:nvPr>
        </p:nvSpPr>
        <p:spPr>
          <a:xfrm>
            <a:off x="1445425" y="476172"/>
            <a:ext cx="62532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920" name="Google Shape;920;p15"/>
          <p:cNvGrpSpPr/>
          <p:nvPr/>
        </p:nvGrpSpPr>
        <p:grpSpPr>
          <a:xfrm rot="10800000">
            <a:off x="7577086" y="-341834"/>
            <a:ext cx="867421" cy="876284"/>
            <a:chOff x="1574800" y="4485490"/>
            <a:chExt cx="1087539" cy="1098789"/>
          </a:xfrm>
        </p:grpSpPr>
        <p:sp>
          <p:nvSpPr>
            <p:cNvPr id="921" name="Google Shape;921;p15"/>
            <p:cNvSpPr/>
            <p:nvPr/>
          </p:nvSpPr>
          <p:spPr>
            <a:xfrm rot="-2502279">
              <a:off x="1734061" y="4686855"/>
              <a:ext cx="785498" cy="728429"/>
            </a:xfrm>
            <a:custGeom>
              <a:avLst/>
              <a:gdLst/>
              <a:ahLst/>
              <a:cxnLst/>
              <a:rect l="l" t="t" r="r" b="b"/>
              <a:pathLst>
                <a:path w="29909" h="27736" extrusionOk="0">
                  <a:moveTo>
                    <a:pt x="16169" y="0"/>
                  </a:moveTo>
                  <a:cubicBezTo>
                    <a:pt x="15407" y="0"/>
                    <a:pt x="14645" y="289"/>
                    <a:pt x="14061" y="866"/>
                  </a:cubicBezTo>
                  <a:cubicBezTo>
                    <a:pt x="12895" y="2033"/>
                    <a:pt x="12895" y="3914"/>
                    <a:pt x="14061" y="5081"/>
                  </a:cubicBezTo>
                  <a:lnTo>
                    <a:pt x="19562" y="10582"/>
                  </a:lnTo>
                  <a:lnTo>
                    <a:pt x="2977" y="10582"/>
                  </a:lnTo>
                  <a:cubicBezTo>
                    <a:pt x="1334" y="10582"/>
                    <a:pt x="0" y="11903"/>
                    <a:pt x="0" y="13558"/>
                  </a:cubicBezTo>
                  <a:cubicBezTo>
                    <a:pt x="0" y="15201"/>
                    <a:pt x="1334" y="16535"/>
                    <a:pt x="2977" y="16535"/>
                  </a:cubicBezTo>
                  <a:lnTo>
                    <a:pt x="19657" y="16535"/>
                  </a:lnTo>
                  <a:lnTo>
                    <a:pt x="13538" y="22655"/>
                  </a:lnTo>
                  <a:cubicBezTo>
                    <a:pt x="12371" y="23822"/>
                    <a:pt x="12371" y="25703"/>
                    <a:pt x="13538" y="26870"/>
                  </a:cubicBezTo>
                  <a:cubicBezTo>
                    <a:pt x="14115" y="27447"/>
                    <a:pt x="14877" y="27736"/>
                    <a:pt x="15639" y="27736"/>
                  </a:cubicBezTo>
                  <a:cubicBezTo>
                    <a:pt x="16401" y="27736"/>
                    <a:pt x="17163" y="27447"/>
                    <a:pt x="17741" y="26870"/>
                  </a:cubicBezTo>
                  <a:lnTo>
                    <a:pt x="28373" y="16237"/>
                  </a:lnTo>
                  <a:cubicBezTo>
                    <a:pt x="28456" y="16142"/>
                    <a:pt x="28539" y="16047"/>
                    <a:pt x="28623" y="15952"/>
                  </a:cubicBezTo>
                  <a:cubicBezTo>
                    <a:pt x="28718" y="15880"/>
                    <a:pt x="28813" y="15797"/>
                    <a:pt x="28897" y="15701"/>
                  </a:cubicBezTo>
                  <a:cubicBezTo>
                    <a:pt x="29599" y="14999"/>
                    <a:pt x="29909" y="13987"/>
                    <a:pt x="29718" y="13011"/>
                  </a:cubicBezTo>
                  <a:cubicBezTo>
                    <a:pt x="29575" y="12284"/>
                    <a:pt x="29171" y="11630"/>
                    <a:pt x="28587" y="11177"/>
                  </a:cubicBezTo>
                  <a:lnTo>
                    <a:pt x="18276" y="866"/>
                  </a:lnTo>
                  <a:cubicBezTo>
                    <a:pt x="17693" y="289"/>
                    <a:pt x="16931" y="0"/>
                    <a:pt x="16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 rot="-2502279">
              <a:off x="1717580" y="4654485"/>
              <a:ext cx="785498" cy="728429"/>
            </a:xfrm>
            <a:custGeom>
              <a:avLst/>
              <a:gdLst/>
              <a:ahLst/>
              <a:cxnLst/>
              <a:rect l="l" t="t" r="r" b="b"/>
              <a:pathLst>
                <a:path w="29909" h="27736" extrusionOk="0">
                  <a:moveTo>
                    <a:pt x="16169" y="0"/>
                  </a:moveTo>
                  <a:cubicBezTo>
                    <a:pt x="15407" y="0"/>
                    <a:pt x="14645" y="289"/>
                    <a:pt x="14061" y="866"/>
                  </a:cubicBezTo>
                  <a:cubicBezTo>
                    <a:pt x="12895" y="2033"/>
                    <a:pt x="12895" y="3914"/>
                    <a:pt x="14061" y="5081"/>
                  </a:cubicBezTo>
                  <a:lnTo>
                    <a:pt x="19562" y="10582"/>
                  </a:lnTo>
                  <a:lnTo>
                    <a:pt x="2977" y="10582"/>
                  </a:lnTo>
                  <a:cubicBezTo>
                    <a:pt x="1334" y="10582"/>
                    <a:pt x="0" y="11903"/>
                    <a:pt x="0" y="13558"/>
                  </a:cubicBezTo>
                  <a:cubicBezTo>
                    <a:pt x="0" y="15201"/>
                    <a:pt x="1334" y="16535"/>
                    <a:pt x="2977" y="16535"/>
                  </a:cubicBezTo>
                  <a:lnTo>
                    <a:pt x="19657" y="16535"/>
                  </a:lnTo>
                  <a:lnTo>
                    <a:pt x="13538" y="22655"/>
                  </a:lnTo>
                  <a:cubicBezTo>
                    <a:pt x="12371" y="23822"/>
                    <a:pt x="12371" y="25703"/>
                    <a:pt x="13538" y="26870"/>
                  </a:cubicBezTo>
                  <a:cubicBezTo>
                    <a:pt x="14115" y="27447"/>
                    <a:pt x="14877" y="27736"/>
                    <a:pt x="15639" y="27736"/>
                  </a:cubicBezTo>
                  <a:cubicBezTo>
                    <a:pt x="16401" y="27736"/>
                    <a:pt x="17163" y="27447"/>
                    <a:pt x="17741" y="26870"/>
                  </a:cubicBezTo>
                  <a:lnTo>
                    <a:pt x="28373" y="16237"/>
                  </a:lnTo>
                  <a:cubicBezTo>
                    <a:pt x="28456" y="16142"/>
                    <a:pt x="28539" y="16047"/>
                    <a:pt x="28623" y="15952"/>
                  </a:cubicBezTo>
                  <a:cubicBezTo>
                    <a:pt x="28718" y="15880"/>
                    <a:pt x="28813" y="15797"/>
                    <a:pt x="28897" y="15701"/>
                  </a:cubicBezTo>
                  <a:cubicBezTo>
                    <a:pt x="29599" y="14999"/>
                    <a:pt x="29909" y="13987"/>
                    <a:pt x="29718" y="13011"/>
                  </a:cubicBezTo>
                  <a:cubicBezTo>
                    <a:pt x="29575" y="12284"/>
                    <a:pt x="29171" y="11630"/>
                    <a:pt x="28587" y="11177"/>
                  </a:cubicBezTo>
                  <a:lnTo>
                    <a:pt x="18276" y="866"/>
                  </a:lnTo>
                  <a:cubicBezTo>
                    <a:pt x="17693" y="289"/>
                    <a:pt x="16931" y="0"/>
                    <a:pt x="161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3" name="Google Shape;923;p15"/>
          <p:cNvSpPr/>
          <p:nvPr/>
        </p:nvSpPr>
        <p:spPr>
          <a:xfrm>
            <a:off x="-473425" y="4176425"/>
            <a:ext cx="867375" cy="834575"/>
          </a:xfrm>
          <a:custGeom>
            <a:avLst/>
            <a:gdLst/>
            <a:ahLst/>
            <a:cxnLst/>
            <a:rect l="l" t="t" r="r" b="b"/>
            <a:pathLst>
              <a:path w="34695" h="33383" extrusionOk="0">
                <a:moveTo>
                  <a:pt x="18002" y="0"/>
                </a:moveTo>
                <a:cubicBezTo>
                  <a:pt x="11251" y="0"/>
                  <a:pt x="5167" y="4072"/>
                  <a:pt x="2584" y="10311"/>
                </a:cubicBezTo>
                <a:cubicBezTo>
                  <a:pt x="0" y="16538"/>
                  <a:pt x="1429" y="23717"/>
                  <a:pt x="6203" y="28492"/>
                </a:cubicBezTo>
                <a:cubicBezTo>
                  <a:pt x="9397" y="31686"/>
                  <a:pt x="13667" y="33382"/>
                  <a:pt x="18008" y="33382"/>
                </a:cubicBezTo>
                <a:cubicBezTo>
                  <a:pt x="20157" y="33382"/>
                  <a:pt x="22322" y="32967"/>
                  <a:pt x="24384" y="32111"/>
                </a:cubicBezTo>
                <a:cubicBezTo>
                  <a:pt x="30623" y="29528"/>
                  <a:pt x="34695" y="23444"/>
                  <a:pt x="34695" y="16693"/>
                </a:cubicBezTo>
                <a:cubicBezTo>
                  <a:pt x="34683" y="7477"/>
                  <a:pt x="27218" y="0"/>
                  <a:pt x="180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" name="Google Shape;924;p15"/>
          <p:cNvGrpSpPr/>
          <p:nvPr/>
        </p:nvGrpSpPr>
        <p:grpSpPr>
          <a:xfrm>
            <a:off x="-538050" y="698200"/>
            <a:ext cx="1085575" cy="1075075"/>
            <a:chOff x="468200" y="1667900"/>
            <a:chExt cx="1085575" cy="1075075"/>
          </a:xfrm>
        </p:grpSpPr>
        <p:sp>
          <p:nvSpPr>
            <p:cNvPr id="925" name="Google Shape;925;p15"/>
            <p:cNvSpPr/>
            <p:nvPr/>
          </p:nvSpPr>
          <p:spPr>
            <a:xfrm>
              <a:off x="989100" y="1667900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7" y="1"/>
                  </a:moveTo>
                  <a:cubicBezTo>
                    <a:pt x="489" y="1"/>
                    <a:pt x="0" y="398"/>
                    <a:pt x="0" y="1000"/>
                  </a:cubicBezTo>
                  <a:cubicBezTo>
                    <a:pt x="0" y="1595"/>
                    <a:pt x="488" y="1988"/>
                    <a:pt x="995" y="1988"/>
                  </a:cubicBezTo>
                  <a:cubicBezTo>
                    <a:pt x="1240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062325" y="1741025"/>
              <a:ext cx="51825" cy="49750"/>
            </a:xfrm>
            <a:custGeom>
              <a:avLst/>
              <a:gdLst/>
              <a:ahLst/>
              <a:cxnLst/>
              <a:rect l="l" t="t" r="r" b="b"/>
              <a:pathLst>
                <a:path w="2073" h="1990" extrusionOk="0">
                  <a:moveTo>
                    <a:pt x="997" y="1"/>
                  </a:moveTo>
                  <a:cubicBezTo>
                    <a:pt x="487" y="1"/>
                    <a:pt x="0" y="396"/>
                    <a:pt x="0" y="992"/>
                  </a:cubicBezTo>
                  <a:cubicBezTo>
                    <a:pt x="0" y="1589"/>
                    <a:pt x="487" y="1989"/>
                    <a:pt x="996" y="1989"/>
                  </a:cubicBezTo>
                  <a:cubicBezTo>
                    <a:pt x="1239" y="1989"/>
                    <a:pt x="1487" y="1899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907550" y="174112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34" y="0"/>
                  </a:moveTo>
                  <a:cubicBezTo>
                    <a:pt x="453" y="0"/>
                    <a:pt x="0" y="1072"/>
                    <a:pt x="631" y="1691"/>
                  </a:cubicBezTo>
                  <a:cubicBezTo>
                    <a:pt x="822" y="1887"/>
                    <a:pt x="1075" y="1986"/>
                    <a:pt x="1328" y="1986"/>
                  </a:cubicBezTo>
                  <a:cubicBezTo>
                    <a:pt x="1581" y="1986"/>
                    <a:pt x="1834" y="1887"/>
                    <a:pt x="2024" y="1691"/>
                  </a:cubicBezTo>
                  <a:cubicBezTo>
                    <a:pt x="2655" y="1072"/>
                    <a:pt x="2215" y="0"/>
                    <a:pt x="1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1135850" y="18145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120907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6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1282300" y="1960875"/>
              <a:ext cx="51800" cy="49725"/>
            </a:xfrm>
            <a:custGeom>
              <a:avLst/>
              <a:gdLst/>
              <a:ahLst/>
              <a:cxnLst/>
              <a:rect l="l" t="t" r="r" b="b"/>
              <a:pathLst>
                <a:path w="2072" h="1989" extrusionOk="0">
                  <a:moveTo>
                    <a:pt x="1001" y="0"/>
                  </a:moveTo>
                  <a:cubicBezTo>
                    <a:pt x="492" y="0"/>
                    <a:pt x="0" y="400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91" y="91"/>
                    <a:pt x="1244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1355225" y="2034025"/>
              <a:ext cx="52100" cy="49700"/>
            </a:xfrm>
            <a:custGeom>
              <a:avLst/>
              <a:gdLst/>
              <a:ahLst/>
              <a:cxnLst/>
              <a:rect l="l" t="t" r="r" b="b"/>
              <a:pathLst>
                <a:path w="2084" h="1988" extrusionOk="0">
                  <a:moveTo>
                    <a:pt x="996" y="1"/>
                  </a:moveTo>
                  <a:cubicBezTo>
                    <a:pt x="488" y="1"/>
                    <a:pt x="0" y="397"/>
                    <a:pt x="0" y="1000"/>
                  </a:cubicBezTo>
                  <a:cubicBezTo>
                    <a:pt x="0" y="1594"/>
                    <a:pt x="487" y="1988"/>
                    <a:pt x="995" y="1988"/>
                  </a:cubicBezTo>
                  <a:cubicBezTo>
                    <a:pt x="1240" y="1988"/>
                    <a:pt x="1489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1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1428750" y="21075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1501950" y="2180750"/>
              <a:ext cx="51825" cy="49650"/>
            </a:xfrm>
            <a:custGeom>
              <a:avLst/>
              <a:gdLst/>
              <a:ahLst/>
              <a:cxnLst/>
              <a:rect l="l" t="t" r="r" b="b"/>
              <a:pathLst>
                <a:path w="2073" h="1986" extrusionOk="0">
                  <a:moveTo>
                    <a:pt x="990" y="1"/>
                  </a:moveTo>
                  <a:cubicBezTo>
                    <a:pt x="483" y="1"/>
                    <a:pt x="1" y="395"/>
                    <a:pt x="1" y="989"/>
                  </a:cubicBezTo>
                  <a:cubicBezTo>
                    <a:pt x="1" y="1586"/>
                    <a:pt x="487" y="1986"/>
                    <a:pt x="997" y="1986"/>
                  </a:cubicBezTo>
                  <a:cubicBezTo>
                    <a:pt x="1240" y="1986"/>
                    <a:pt x="1488" y="1895"/>
                    <a:pt x="1692" y="1691"/>
                  </a:cubicBezTo>
                  <a:cubicBezTo>
                    <a:pt x="2073" y="1310"/>
                    <a:pt x="2073" y="679"/>
                    <a:pt x="1692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989100" y="18142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5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1062925" y="18877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1"/>
                  </a:moveTo>
                  <a:cubicBezTo>
                    <a:pt x="487" y="1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1135850" y="19610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1"/>
                  </a:moveTo>
                  <a:cubicBezTo>
                    <a:pt x="492" y="1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5"/>
                  </a:cubicBezTo>
                  <a:cubicBezTo>
                    <a:pt x="2084" y="1302"/>
                    <a:pt x="2084" y="671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1209075" y="2034025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1" y="1"/>
                  </a:moveTo>
                  <a:cubicBezTo>
                    <a:pt x="483" y="1"/>
                    <a:pt x="0" y="397"/>
                    <a:pt x="0" y="1000"/>
                  </a:cubicBezTo>
                  <a:cubicBezTo>
                    <a:pt x="0" y="1594"/>
                    <a:pt x="482" y="1988"/>
                    <a:pt x="989" y="1988"/>
                  </a:cubicBezTo>
                  <a:cubicBezTo>
                    <a:pt x="1234" y="1988"/>
                    <a:pt x="1485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6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1282300" y="2107250"/>
              <a:ext cx="51800" cy="49700"/>
            </a:xfrm>
            <a:custGeom>
              <a:avLst/>
              <a:gdLst/>
              <a:ahLst/>
              <a:cxnLst/>
              <a:rect l="l" t="t" r="r" b="b"/>
              <a:pathLst>
                <a:path w="2072" h="1988" extrusionOk="0">
                  <a:moveTo>
                    <a:pt x="995" y="0"/>
                  </a:moveTo>
                  <a:cubicBezTo>
                    <a:pt x="487" y="0"/>
                    <a:pt x="0" y="394"/>
                    <a:pt x="0" y="988"/>
                  </a:cubicBezTo>
                  <a:cubicBezTo>
                    <a:pt x="0" y="1591"/>
                    <a:pt x="488" y="1988"/>
                    <a:pt x="996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9" y="92"/>
                    <a:pt x="1240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1355525" y="2180750"/>
              <a:ext cx="52100" cy="49725"/>
            </a:xfrm>
            <a:custGeom>
              <a:avLst/>
              <a:gdLst/>
              <a:ahLst/>
              <a:cxnLst/>
              <a:rect l="l" t="t" r="r" b="b"/>
              <a:pathLst>
                <a:path w="2084" h="1989" extrusionOk="0">
                  <a:moveTo>
                    <a:pt x="998" y="1"/>
                  </a:moveTo>
                  <a:cubicBezTo>
                    <a:pt x="487" y="1"/>
                    <a:pt x="0" y="395"/>
                    <a:pt x="0" y="989"/>
                  </a:cubicBezTo>
                  <a:cubicBezTo>
                    <a:pt x="0" y="1592"/>
                    <a:pt x="488" y="1988"/>
                    <a:pt x="1000" y="1988"/>
                  </a:cubicBezTo>
                  <a:cubicBezTo>
                    <a:pt x="1246" y="1988"/>
                    <a:pt x="1498" y="1896"/>
                    <a:pt x="1703" y="1691"/>
                  </a:cubicBezTo>
                  <a:cubicBezTo>
                    <a:pt x="2084" y="1310"/>
                    <a:pt x="2084" y="679"/>
                    <a:pt x="1703" y="298"/>
                  </a:cubicBezTo>
                  <a:cubicBezTo>
                    <a:pt x="1497" y="93"/>
                    <a:pt x="1245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1428750" y="22539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842650" y="18145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915575" y="1887575"/>
              <a:ext cx="49725" cy="4972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1001" y="0"/>
                  </a:moveTo>
                  <a:cubicBezTo>
                    <a:pt x="453" y="0"/>
                    <a:pt x="1" y="453"/>
                    <a:pt x="1" y="1000"/>
                  </a:cubicBezTo>
                  <a:cubicBezTo>
                    <a:pt x="1" y="1536"/>
                    <a:pt x="453" y="1988"/>
                    <a:pt x="1001" y="1988"/>
                  </a:cubicBezTo>
                  <a:cubicBezTo>
                    <a:pt x="1548" y="1988"/>
                    <a:pt x="1989" y="1536"/>
                    <a:pt x="1989" y="1000"/>
                  </a:cubicBezTo>
                  <a:cubicBezTo>
                    <a:pt x="1989" y="453"/>
                    <a:pt x="1548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761100" y="1887575"/>
              <a:ext cx="66400" cy="49650"/>
            </a:xfrm>
            <a:custGeom>
              <a:avLst/>
              <a:gdLst/>
              <a:ahLst/>
              <a:cxnLst/>
              <a:rect l="l" t="t" r="r" b="b"/>
              <a:pathLst>
                <a:path w="2656" h="1986" extrusionOk="0">
                  <a:moveTo>
                    <a:pt x="1322" y="0"/>
                  </a:moveTo>
                  <a:cubicBezTo>
                    <a:pt x="441" y="0"/>
                    <a:pt x="0" y="1072"/>
                    <a:pt x="619" y="1691"/>
                  </a:cubicBezTo>
                  <a:cubicBezTo>
                    <a:pt x="816" y="1887"/>
                    <a:pt x="1072" y="1985"/>
                    <a:pt x="1326" y="1985"/>
                  </a:cubicBezTo>
                  <a:cubicBezTo>
                    <a:pt x="1581" y="1985"/>
                    <a:pt x="1834" y="1887"/>
                    <a:pt x="2024" y="1691"/>
                  </a:cubicBezTo>
                  <a:cubicBezTo>
                    <a:pt x="2655" y="1072"/>
                    <a:pt x="2203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989400" y="19613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2"/>
                    <a:pt x="2072" y="671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1062625" y="203432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86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6" y="1985"/>
                    <a:pt x="993" y="1985"/>
                  </a:cubicBezTo>
                  <a:cubicBezTo>
                    <a:pt x="1234" y="1985"/>
                    <a:pt x="1479" y="1894"/>
                    <a:pt x="1679" y="1691"/>
                  </a:cubicBezTo>
                  <a:cubicBezTo>
                    <a:pt x="2072" y="1310"/>
                    <a:pt x="2072" y="678"/>
                    <a:pt x="1679" y="297"/>
                  </a:cubicBezTo>
                  <a:cubicBezTo>
                    <a:pt x="1477" y="92"/>
                    <a:pt x="1229" y="0"/>
                    <a:pt x="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1135550" y="210745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90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1208775" y="21806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7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1282300" y="2254200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1" y="90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1355525" y="2327275"/>
              <a:ext cx="51800" cy="49750"/>
            </a:xfrm>
            <a:custGeom>
              <a:avLst/>
              <a:gdLst/>
              <a:ahLst/>
              <a:cxnLst/>
              <a:rect l="l" t="t" r="r" b="b"/>
              <a:pathLst>
                <a:path w="2072" h="1990" extrusionOk="0">
                  <a:moveTo>
                    <a:pt x="996" y="1"/>
                  </a:moveTo>
                  <a:cubicBezTo>
                    <a:pt x="486" y="1"/>
                    <a:pt x="0" y="401"/>
                    <a:pt x="0" y="998"/>
                  </a:cubicBezTo>
                  <a:cubicBezTo>
                    <a:pt x="0" y="1595"/>
                    <a:pt x="486" y="1989"/>
                    <a:pt x="996" y="1989"/>
                  </a:cubicBezTo>
                  <a:cubicBezTo>
                    <a:pt x="1239" y="1989"/>
                    <a:pt x="1487" y="1900"/>
                    <a:pt x="1691" y="1700"/>
                  </a:cubicBezTo>
                  <a:cubicBezTo>
                    <a:pt x="2072" y="1307"/>
                    <a:pt x="2072" y="676"/>
                    <a:pt x="1691" y="295"/>
                  </a:cubicBezTo>
                  <a:cubicBezTo>
                    <a:pt x="1487" y="92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842650" y="196070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1"/>
                  </a:moveTo>
                  <a:cubicBezTo>
                    <a:pt x="487" y="1"/>
                    <a:pt x="1" y="395"/>
                    <a:pt x="1" y="992"/>
                  </a:cubicBezTo>
                  <a:cubicBezTo>
                    <a:pt x="1" y="1589"/>
                    <a:pt x="487" y="1984"/>
                    <a:pt x="997" y="1984"/>
                  </a:cubicBezTo>
                  <a:cubicBezTo>
                    <a:pt x="1240" y="1984"/>
                    <a:pt x="1488" y="1894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8" y="90"/>
                    <a:pt x="1240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916175" y="2034325"/>
              <a:ext cx="51825" cy="49625"/>
            </a:xfrm>
            <a:custGeom>
              <a:avLst/>
              <a:gdLst/>
              <a:ahLst/>
              <a:cxnLst/>
              <a:rect l="l" t="t" r="r" b="b"/>
              <a:pathLst>
                <a:path w="2073" h="1985" extrusionOk="0">
                  <a:moveTo>
                    <a:pt x="990" y="0"/>
                  </a:moveTo>
                  <a:cubicBezTo>
                    <a:pt x="482" y="0"/>
                    <a:pt x="0" y="394"/>
                    <a:pt x="0" y="988"/>
                  </a:cubicBezTo>
                  <a:cubicBezTo>
                    <a:pt x="0" y="1585"/>
                    <a:pt x="487" y="1985"/>
                    <a:pt x="996" y="1985"/>
                  </a:cubicBezTo>
                  <a:cubicBezTo>
                    <a:pt x="1239" y="1985"/>
                    <a:pt x="1488" y="1894"/>
                    <a:pt x="1691" y="1691"/>
                  </a:cubicBezTo>
                  <a:cubicBezTo>
                    <a:pt x="2072" y="1310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989400" y="21074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90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1062325" y="21806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4"/>
                    <a:pt x="1002" y="1984"/>
                  </a:cubicBezTo>
                  <a:cubicBezTo>
                    <a:pt x="1245" y="1984"/>
                    <a:pt x="1491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1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1135550" y="225370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996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5" y="1991"/>
                    <a:pt x="1491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1209075" y="232727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1" y="1"/>
                  </a:moveTo>
                  <a:cubicBezTo>
                    <a:pt x="492" y="1"/>
                    <a:pt x="0" y="401"/>
                    <a:pt x="0" y="998"/>
                  </a:cubicBezTo>
                  <a:cubicBezTo>
                    <a:pt x="0" y="1595"/>
                    <a:pt x="492" y="1989"/>
                    <a:pt x="1002" y="1989"/>
                  </a:cubicBezTo>
                  <a:cubicBezTo>
                    <a:pt x="1244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2"/>
                    <a:pt x="1244" y="1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1282300" y="2400450"/>
              <a:ext cx="51800" cy="49800"/>
            </a:xfrm>
            <a:custGeom>
              <a:avLst/>
              <a:gdLst/>
              <a:ahLst/>
              <a:cxnLst/>
              <a:rect l="l" t="t" r="r" b="b"/>
              <a:pathLst>
                <a:path w="2072" h="1992" extrusionOk="0">
                  <a:moveTo>
                    <a:pt x="996" y="0"/>
                  </a:moveTo>
                  <a:cubicBezTo>
                    <a:pt x="488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2" y="1991"/>
                  </a:cubicBezTo>
                  <a:cubicBezTo>
                    <a:pt x="1244" y="1991"/>
                    <a:pt x="1491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90" y="92"/>
                    <a:pt x="1241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696200" y="1960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2" y="1"/>
                  </a:moveTo>
                  <a:cubicBezTo>
                    <a:pt x="493" y="1"/>
                    <a:pt x="1" y="395"/>
                    <a:pt x="1" y="992"/>
                  </a:cubicBezTo>
                  <a:cubicBezTo>
                    <a:pt x="1" y="1595"/>
                    <a:pt x="489" y="1992"/>
                    <a:pt x="997" y="1992"/>
                  </a:cubicBezTo>
                  <a:cubicBezTo>
                    <a:pt x="1241" y="1992"/>
                    <a:pt x="1490" y="1900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769425" y="20339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1"/>
                  </a:moveTo>
                  <a:cubicBezTo>
                    <a:pt x="492" y="1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5"/>
                  </a:cubicBezTo>
                  <a:cubicBezTo>
                    <a:pt x="2084" y="1302"/>
                    <a:pt x="2084" y="683"/>
                    <a:pt x="1691" y="290"/>
                  </a:cubicBezTo>
                  <a:cubicBezTo>
                    <a:pt x="1492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614650" y="2034000"/>
              <a:ext cx="66400" cy="49450"/>
            </a:xfrm>
            <a:custGeom>
              <a:avLst/>
              <a:gdLst/>
              <a:ahLst/>
              <a:cxnLst/>
              <a:rect l="l" t="t" r="r" b="b"/>
              <a:pathLst>
                <a:path w="2656" h="1978" extrusionOk="0">
                  <a:moveTo>
                    <a:pt x="1334" y="1"/>
                  </a:moveTo>
                  <a:cubicBezTo>
                    <a:pt x="453" y="1"/>
                    <a:pt x="0" y="1061"/>
                    <a:pt x="631" y="1692"/>
                  </a:cubicBezTo>
                  <a:cubicBezTo>
                    <a:pt x="822" y="1882"/>
                    <a:pt x="1075" y="1977"/>
                    <a:pt x="1329" y="1977"/>
                  </a:cubicBezTo>
                  <a:cubicBezTo>
                    <a:pt x="1584" y="1977"/>
                    <a:pt x="1840" y="1882"/>
                    <a:pt x="2036" y="1692"/>
                  </a:cubicBezTo>
                  <a:cubicBezTo>
                    <a:pt x="2656" y="1061"/>
                    <a:pt x="2215" y="1"/>
                    <a:pt x="1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842950" y="21074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2" y="1984"/>
                  </a:cubicBezTo>
                  <a:cubicBezTo>
                    <a:pt x="1245" y="1984"/>
                    <a:pt x="1492" y="1894"/>
                    <a:pt x="1691" y="1694"/>
                  </a:cubicBezTo>
                  <a:cubicBezTo>
                    <a:pt x="2084" y="1302"/>
                    <a:pt x="2084" y="682"/>
                    <a:pt x="1691" y="290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916175" y="218067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8" y="1894"/>
                    <a:pt x="1691" y="1694"/>
                  </a:cubicBezTo>
                  <a:cubicBezTo>
                    <a:pt x="2072" y="1301"/>
                    <a:pt x="2072" y="670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989400" y="2253700"/>
              <a:ext cx="51825" cy="49800"/>
            </a:xfrm>
            <a:custGeom>
              <a:avLst/>
              <a:gdLst/>
              <a:ahLst/>
              <a:cxnLst/>
              <a:rect l="l" t="t" r="r" b="b"/>
              <a:pathLst>
                <a:path w="2073" h="1992" extrusionOk="0">
                  <a:moveTo>
                    <a:pt x="991" y="0"/>
                  </a:moveTo>
                  <a:cubicBezTo>
                    <a:pt x="483" y="0"/>
                    <a:pt x="0" y="397"/>
                    <a:pt x="0" y="1000"/>
                  </a:cubicBezTo>
                  <a:cubicBezTo>
                    <a:pt x="0" y="1597"/>
                    <a:pt x="487" y="1991"/>
                    <a:pt x="997" y="1991"/>
                  </a:cubicBezTo>
                  <a:cubicBezTo>
                    <a:pt x="1239" y="1991"/>
                    <a:pt x="1488" y="1902"/>
                    <a:pt x="1691" y="1702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6" y="0"/>
                    <a:pt x="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1062625" y="232682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3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3" y="1983"/>
                  </a:cubicBezTo>
                  <a:cubicBezTo>
                    <a:pt x="1234" y="1983"/>
                    <a:pt x="1479" y="1894"/>
                    <a:pt x="1679" y="1694"/>
                  </a:cubicBezTo>
                  <a:cubicBezTo>
                    <a:pt x="2072" y="1313"/>
                    <a:pt x="2072" y="682"/>
                    <a:pt x="1679" y="289"/>
                  </a:cubicBezTo>
                  <a:cubicBezTo>
                    <a:pt x="1479" y="90"/>
                    <a:pt x="1234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1135850" y="2400450"/>
              <a:ext cx="52100" cy="49800"/>
            </a:xfrm>
            <a:custGeom>
              <a:avLst/>
              <a:gdLst/>
              <a:ahLst/>
              <a:cxnLst/>
              <a:rect l="l" t="t" r="r" b="b"/>
              <a:pathLst>
                <a:path w="2084" h="1992" extrusionOk="0">
                  <a:moveTo>
                    <a:pt x="1000" y="0"/>
                  </a:moveTo>
                  <a:cubicBezTo>
                    <a:pt x="489" y="0"/>
                    <a:pt x="0" y="397"/>
                    <a:pt x="0" y="1000"/>
                  </a:cubicBezTo>
                  <a:cubicBezTo>
                    <a:pt x="0" y="1597"/>
                    <a:pt x="492" y="1991"/>
                    <a:pt x="1006" y="1991"/>
                  </a:cubicBezTo>
                  <a:cubicBezTo>
                    <a:pt x="1250" y="1991"/>
                    <a:pt x="1499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6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1209075" y="2473575"/>
              <a:ext cx="52100" cy="49600"/>
            </a:xfrm>
            <a:custGeom>
              <a:avLst/>
              <a:gdLst/>
              <a:ahLst/>
              <a:cxnLst/>
              <a:rect l="l" t="t" r="r" b="b"/>
              <a:pathLst>
                <a:path w="2084" h="1984" extrusionOk="0">
                  <a:moveTo>
                    <a:pt x="1002" y="0"/>
                  </a:moveTo>
                  <a:cubicBezTo>
                    <a:pt x="492" y="0"/>
                    <a:pt x="0" y="395"/>
                    <a:pt x="0" y="992"/>
                  </a:cubicBezTo>
                  <a:cubicBezTo>
                    <a:pt x="0" y="1589"/>
                    <a:pt x="492" y="1983"/>
                    <a:pt x="1002" y="1983"/>
                  </a:cubicBezTo>
                  <a:cubicBezTo>
                    <a:pt x="1244" y="1983"/>
                    <a:pt x="1491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1" y="89"/>
                    <a:pt x="1244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696200" y="21070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2" y="0"/>
                  </a:moveTo>
                  <a:cubicBezTo>
                    <a:pt x="492" y="0"/>
                    <a:pt x="1" y="400"/>
                    <a:pt x="1" y="997"/>
                  </a:cubicBezTo>
                  <a:cubicBezTo>
                    <a:pt x="1" y="1594"/>
                    <a:pt x="493" y="1989"/>
                    <a:pt x="1002" y="1989"/>
                  </a:cubicBezTo>
                  <a:cubicBezTo>
                    <a:pt x="1245" y="1989"/>
                    <a:pt x="1492" y="1899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2" y="91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769725" y="21806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4"/>
                    <a:pt x="1006" y="1984"/>
                  </a:cubicBezTo>
                  <a:cubicBezTo>
                    <a:pt x="1250" y="1984"/>
                    <a:pt x="1500" y="1894"/>
                    <a:pt x="1703" y="1694"/>
                  </a:cubicBezTo>
                  <a:cubicBezTo>
                    <a:pt x="2084" y="1301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842950" y="225370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2" y="1991"/>
                  </a:cubicBezTo>
                  <a:cubicBezTo>
                    <a:pt x="1245" y="1991"/>
                    <a:pt x="1492" y="1902"/>
                    <a:pt x="1691" y="1702"/>
                  </a:cubicBezTo>
                  <a:cubicBezTo>
                    <a:pt x="2084" y="1309"/>
                    <a:pt x="2084" y="678"/>
                    <a:pt x="1691" y="297"/>
                  </a:cubicBezTo>
                  <a:cubicBezTo>
                    <a:pt x="1490" y="92"/>
                    <a:pt x="1241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916175" y="2326825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989400" y="24000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1062925" y="2473575"/>
              <a:ext cx="51800" cy="49600"/>
            </a:xfrm>
            <a:custGeom>
              <a:avLst/>
              <a:gdLst/>
              <a:ahLst/>
              <a:cxnLst/>
              <a:rect l="l" t="t" r="r" b="b"/>
              <a:pathLst>
                <a:path w="2072" h="1984" extrusionOk="0">
                  <a:moveTo>
                    <a:pt x="997" y="0"/>
                  </a:moveTo>
                  <a:cubicBezTo>
                    <a:pt x="487" y="0"/>
                    <a:pt x="0" y="395"/>
                    <a:pt x="0" y="992"/>
                  </a:cubicBezTo>
                  <a:cubicBezTo>
                    <a:pt x="0" y="1589"/>
                    <a:pt x="487" y="1983"/>
                    <a:pt x="997" y="1983"/>
                  </a:cubicBezTo>
                  <a:cubicBezTo>
                    <a:pt x="1239" y="1983"/>
                    <a:pt x="1487" y="1894"/>
                    <a:pt x="1691" y="1694"/>
                  </a:cubicBezTo>
                  <a:cubicBezTo>
                    <a:pt x="2072" y="1313"/>
                    <a:pt x="2072" y="682"/>
                    <a:pt x="1691" y="289"/>
                  </a:cubicBezTo>
                  <a:cubicBezTo>
                    <a:pt x="1487" y="89"/>
                    <a:pt x="1239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1136150" y="2546775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6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6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02"/>
                    <a:pt x="2072" y="683"/>
                    <a:pt x="1691" y="290"/>
                  </a:cubicBezTo>
                  <a:cubicBezTo>
                    <a:pt x="1487" y="90"/>
                    <a:pt x="1239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549750" y="2107250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997" y="1"/>
                  </a:moveTo>
                  <a:cubicBezTo>
                    <a:pt x="489" y="1"/>
                    <a:pt x="1" y="397"/>
                    <a:pt x="1" y="1000"/>
                  </a:cubicBezTo>
                  <a:cubicBezTo>
                    <a:pt x="1" y="1597"/>
                    <a:pt x="493" y="1992"/>
                    <a:pt x="1002" y="1992"/>
                  </a:cubicBezTo>
                  <a:cubicBezTo>
                    <a:pt x="1245" y="1992"/>
                    <a:pt x="1492" y="1902"/>
                    <a:pt x="1692" y="1702"/>
                  </a:cubicBezTo>
                  <a:cubicBezTo>
                    <a:pt x="2084" y="1310"/>
                    <a:pt x="2084" y="679"/>
                    <a:pt x="1692" y="298"/>
                  </a:cubicBezTo>
                  <a:cubicBezTo>
                    <a:pt x="1490" y="92"/>
                    <a:pt x="1241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622975" y="2180475"/>
              <a:ext cx="51825" cy="49700"/>
            </a:xfrm>
            <a:custGeom>
              <a:avLst/>
              <a:gdLst/>
              <a:ahLst/>
              <a:cxnLst/>
              <a:rect l="l" t="t" r="r" b="b"/>
              <a:pathLst>
                <a:path w="2073" h="1988" extrusionOk="0">
                  <a:moveTo>
                    <a:pt x="990" y="0"/>
                  </a:moveTo>
                  <a:cubicBezTo>
                    <a:pt x="483" y="0"/>
                    <a:pt x="1" y="394"/>
                    <a:pt x="1" y="988"/>
                  </a:cubicBezTo>
                  <a:cubicBezTo>
                    <a:pt x="1" y="1591"/>
                    <a:pt x="484" y="1987"/>
                    <a:pt x="992" y="1987"/>
                  </a:cubicBezTo>
                  <a:cubicBezTo>
                    <a:pt x="1236" y="1987"/>
                    <a:pt x="1486" y="1896"/>
                    <a:pt x="1691" y="1690"/>
                  </a:cubicBezTo>
                  <a:cubicBezTo>
                    <a:pt x="2072" y="1309"/>
                    <a:pt x="2072" y="678"/>
                    <a:pt x="1691" y="297"/>
                  </a:cubicBezTo>
                  <a:cubicBezTo>
                    <a:pt x="1486" y="92"/>
                    <a:pt x="1235" y="0"/>
                    <a:pt x="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468200" y="2180450"/>
              <a:ext cx="66400" cy="49675"/>
            </a:xfrm>
            <a:custGeom>
              <a:avLst/>
              <a:gdLst/>
              <a:ahLst/>
              <a:cxnLst/>
              <a:rect l="l" t="t" r="r" b="b"/>
              <a:pathLst>
                <a:path w="2656" h="1987" extrusionOk="0">
                  <a:moveTo>
                    <a:pt x="1322" y="1"/>
                  </a:moveTo>
                  <a:cubicBezTo>
                    <a:pt x="441" y="1"/>
                    <a:pt x="1" y="1072"/>
                    <a:pt x="632" y="1691"/>
                  </a:cubicBezTo>
                  <a:cubicBezTo>
                    <a:pt x="822" y="1888"/>
                    <a:pt x="1075" y="1986"/>
                    <a:pt x="1328" y="1986"/>
                  </a:cubicBezTo>
                  <a:cubicBezTo>
                    <a:pt x="1581" y="1986"/>
                    <a:pt x="1834" y="1888"/>
                    <a:pt x="2025" y="1691"/>
                  </a:cubicBezTo>
                  <a:cubicBezTo>
                    <a:pt x="2656" y="1072"/>
                    <a:pt x="2203" y="1"/>
                    <a:pt x="1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696500" y="2253975"/>
              <a:ext cx="51825" cy="49725"/>
            </a:xfrm>
            <a:custGeom>
              <a:avLst/>
              <a:gdLst/>
              <a:ahLst/>
              <a:cxnLst/>
              <a:rect l="l" t="t" r="r" b="b"/>
              <a:pathLst>
                <a:path w="2073" h="1989" extrusionOk="0">
                  <a:moveTo>
                    <a:pt x="990" y="1"/>
                  </a:moveTo>
                  <a:cubicBezTo>
                    <a:pt x="482" y="1"/>
                    <a:pt x="1" y="395"/>
                    <a:pt x="1" y="989"/>
                  </a:cubicBezTo>
                  <a:cubicBezTo>
                    <a:pt x="1" y="1592"/>
                    <a:pt x="484" y="1988"/>
                    <a:pt x="991" y="1988"/>
                  </a:cubicBezTo>
                  <a:cubicBezTo>
                    <a:pt x="1236" y="1988"/>
                    <a:pt x="1486" y="1896"/>
                    <a:pt x="1691" y="1691"/>
                  </a:cubicBezTo>
                  <a:cubicBezTo>
                    <a:pt x="2072" y="1310"/>
                    <a:pt x="2072" y="679"/>
                    <a:pt x="1691" y="298"/>
                  </a:cubicBezTo>
                  <a:cubicBezTo>
                    <a:pt x="1486" y="93"/>
                    <a:pt x="1235" y="1"/>
                    <a:pt x="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769425" y="232712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1006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9"/>
                    <a:pt x="1006" y="1989"/>
                  </a:cubicBezTo>
                  <a:cubicBezTo>
                    <a:pt x="1250" y="1989"/>
                    <a:pt x="1500" y="1898"/>
                    <a:pt x="1703" y="1694"/>
                  </a:cubicBezTo>
                  <a:cubicBezTo>
                    <a:pt x="2084" y="1313"/>
                    <a:pt x="2084" y="682"/>
                    <a:pt x="1703" y="289"/>
                  </a:cubicBezTo>
                  <a:cubicBezTo>
                    <a:pt x="1500" y="90"/>
                    <a:pt x="1250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842650" y="240035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915875" y="247357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2" y="0"/>
                    <a:pt x="1" y="395"/>
                    <a:pt x="1" y="992"/>
                  </a:cubicBezTo>
                  <a:cubicBezTo>
                    <a:pt x="1" y="1589"/>
                    <a:pt x="492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01"/>
                    <a:pt x="2084" y="670"/>
                    <a:pt x="1691" y="289"/>
                  </a:cubicBezTo>
                  <a:cubicBezTo>
                    <a:pt x="1492" y="89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989400" y="2546950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401"/>
                    <a:pt x="0" y="997"/>
                  </a:cubicBezTo>
                  <a:cubicBezTo>
                    <a:pt x="0" y="1594"/>
                    <a:pt x="492" y="1989"/>
                    <a:pt x="1002" y="1989"/>
                  </a:cubicBezTo>
                  <a:cubicBezTo>
                    <a:pt x="1245" y="1989"/>
                    <a:pt x="1491" y="1900"/>
                    <a:pt x="1691" y="1700"/>
                  </a:cubicBezTo>
                  <a:cubicBezTo>
                    <a:pt x="2084" y="1307"/>
                    <a:pt x="2084" y="676"/>
                    <a:pt x="1691" y="295"/>
                  </a:cubicBezTo>
                  <a:cubicBezTo>
                    <a:pt x="1491" y="91"/>
                    <a:pt x="1244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1062925" y="2620000"/>
              <a:ext cx="51800" cy="49625"/>
            </a:xfrm>
            <a:custGeom>
              <a:avLst/>
              <a:gdLst/>
              <a:ahLst/>
              <a:cxnLst/>
              <a:rect l="l" t="t" r="r" b="b"/>
              <a:pathLst>
                <a:path w="2072" h="1985" extrusionOk="0">
                  <a:moveTo>
                    <a:pt x="997" y="1"/>
                  </a:moveTo>
                  <a:cubicBezTo>
                    <a:pt x="487" y="1"/>
                    <a:pt x="0" y="396"/>
                    <a:pt x="0" y="993"/>
                  </a:cubicBezTo>
                  <a:cubicBezTo>
                    <a:pt x="0" y="1589"/>
                    <a:pt x="487" y="1984"/>
                    <a:pt x="997" y="1984"/>
                  </a:cubicBezTo>
                  <a:cubicBezTo>
                    <a:pt x="1239" y="1984"/>
                    <a:pt x="1487" y="1895"/>
                    <a:pt x="1691" y="1695"/>
                  </a:cubicBezTo>
                  <a:cubicBezTo>
                    <a:pt x="2072" y="1314"/>
                    <a:pt x="2072" y="683"/>
                    <a:pt x="1691" y="290"/>
                  </a:cubicBezTo>
                  <a:cubicBezTo>
                    <a:pt x="1487" y="90"/>
                    <a:pt x="1239" y="1"/>
                    <a:pt x="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549750" y="2253600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4"/>
                    <a:pt x="1002" y="1984"/>
                  </a:cubicBezTo>
                  <a:cubicBezTo>
                    <a:pt x="1245" y="1984"/>
                    <a:pt x="1492" y="1894"/>
                    <a:pt x="1692" y="1694"/>
                  </a:cubicBezTo>
                  <a:cubicBezTo>
                    <a:pt x="2084" y="1302"/>
                    <a:pt x="2084" y="682"/>
                    <a:pt x="1692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623275" y="2327125"/>
              <a:ext cx="52125" cy="49600"/>
            </a:xfrm>
            <a:custGeom>
              <a:avLst/>
              <a:gdLst/>
              <a:ahLst/>
              <a:cxnLst/>
              <a:rect l="l" t="t" r="r" b="b"/>
              <a:pathLst>
                <a:path w="2085" h="1984" extrusionOk="0">
                  <a:moveTo>
                    <a:pt x="1002" y="0"/>
                  </a:moveTo>
                  <a:cubicBezTo>
                    <a:pt x="493" y="0"/>
                    <a:pt x="1" y="395"/>
                    <a:pt x="1" y="992"/>
                  </a:cubicBezTo>
                  <a:cubicBezTo>
                    <a:pt x="1" y="1589"/>
                    <a:pt x="493" y="1983"/>
                    <a:pt x="1002" y="1983"/>
                  </a:cubicBezTo>
                  <a:cubicBezTo>
                    <a:pt x="1245" y="1983"/>
                    <a:pt x="1492" y="1894"/>
                    <a:pt x="1691" y="1694"/>
                  </a:cubicBezTo>
                  <a:cubicBezTo>
                    <a:pt x="2084" y="1313"/>
                    <a:pt x="2084" y="682"/>
                    <a:pt x="1691" y="289"/>
                  </a:cubicBezTo>
                  <a:cubicBezTo>
                    <a:pt x="1492" y="90"/>
                    <a:pt x="1245" y="0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696500" y="2400350"/>
              <a:ext cx="51825" cy="49600"/>
            </a:xfrm>
            <a:custGeom>
              <a:avLst/>
              <a:gdLst/>
              <a:ahLst/>
              <a:cxnLst/>
              <a:rect l="l" t="t" r="r" b="b"/>
              <a:pathLst>
                <a:path w="2073" h="1984" extrusionOk="0">
                  <a:moveTo>
                    <a:pt x="997" y="0"/>
                  </a:moveTo>
                  <a:cubicBezTo>
                    <a:pt x="487" y="0"/>
                    <a:pt x="1" y="395"/>
                    <a:pt x="1" y="992"/>
                  </a:cubicBezTo>
                  <a:cubicBezTo>
                    <a:pt x="1" y="1589"/>
                    <a:pt x="487" y="1983"/>
                    <a:pt x="997" y="1983"/>
                  </a:cubicBezTo>
                  <a:cubicBezTo>
                    <a:pt x="1240" y="1983"/>
                    <a:pt x="1488" y="1894"/>
                    <a:pt x="1691" y="1694"/>
                  </a:cubicBezTo>
                  <a:cubicBezTo>
                    <a:pt x="2072" y="1301"/>
                    <a:pt x="2072" y="682"/>
                    <a:pt x="1691" y="289"/>
                  </a:cubicBezTo>
                  <a:cubicBezTo>
                    <a:pt x="1488" y="90"/>
                    <a:pt x="1240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769425" y="2473375"/>
              <a:ext cx="52125" cy="49800"/>
            </a:xfrm>
            <a:custGeom>
              <a:avLst/>
              <a:gdLst/>
              <a:ahLst/>
              <a:cxnLst/>
              <a:rect l="l" t="t" r="r" b="b"/>
              <a:pathLst>
                <a:path w="2085" h="1992" extrusionOk="0">
                  <a:moveTo>
                    <a:pt x="1000" y="0"/>
                  </a:moveTo>
                  <a:cubicBezTo>
                    <a:pt x="489" y="0"/>
                    <a:pt x="1" y="397"/>
                    <a:pt x="1" y="1000"/>
                  </a:cubicBezTo>
                  <a:cubicBezTo>
                    <a:pt x="1" y="1597"/>
                    <a:pt x="492" y="1991"/>
                    <a:pt x="1006" y="1991"/>
                  </a:cubicBezTo>
                  <a:cubicBezTo>
                    <a:pt x="1250" y="1991"/>
                    <a:pt x="1500" y="1902"/>
                    <a:pt x="1703" y="1702"/>
                  </a:cubicBezTo>
                  <a:cubicBezTo>
                    <a:pt x="2084" y="1309"/>
                    <a:pt x="2084" y="678"/>
                    <a:pt x="1703" y="297"/>
                  </a:cubicBezTo>
                  <a:cubicBezTo>
                    <a:pt x="1498" y="92"/>
                    <a:pt x="1247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842650" y="2546575"/>
              <a:ext cx="52125" cy="49725"/>
            </a:xfrm>
            <a:custGeom>
              <a:avLst/>
              <a:gdLst/>
              <a:ahLst/>
              <a:cxnLst/>
              <a:rect l="l" t="t" r="r" b="b"/>
              <a:pathLst>
                <a:path w="2085" h="1989" extrusionOk="0">
                  <a:moveTo>
                    <a:pt x="995" y="1"/>
                  </a:moveTo>
                  <a:cubicBezTo>
                    <a:pt x="488" y="1"/>
                    <a:pt x="1" y="395"/>
                    <a:pt x="1" y="989"/>
                  </a:cubicBezTo>
                  <a:cubicBezTo>
                    <a:pt x="1" y="1591"/>
                    <a:pt x="489" y="1988"/>
                    <a:pt x="997" y="1988"/>
                  </a:cubicBezTo>
                  <a:cubicBezTo>
                    <a:pt x="1241" y="1988"/>
                    <a:pt x="1490" y="1896"/>
                    <a:pt x="1691" y="1691"/>
                  </a:cubicBezTo>
                  <a:cubicBezTo>
                    <a:pt x="2084" y="1310"/>
                    <a:pt x="2084" y="679"/>
                    <a:pt x="1691" y="298"/>
                  </a:cubicBezTo>
                  <a:cubicBezTo>
                    <a:pt x="1490" y="93"/>
                    <a:pt x="1240" y="1"/>
                    <a:pt x="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916175" y="2620000"/>
              <a:ext cx="52125" cy="49750"/>
            </a:xfrm>
            <a:custGeom>
              <a:avLst/>
              <a:gdLst/>
              <a:ahLst/>
              <a:cxnLst/>
              <a:rect l="l" t="t" r="r" b="b"/>
              <a:pathLst>
                <a:path w="2085" h="1990" extrusionOk="0">
                  <a:moveTo>
                    <a:pt x="1006" y="1"/>
                  </a:moveTo>
                  <a:cubicBezTo>
                    <a:pt x="492" y="1"/>
                    <a:pt x="0" y="396"/>
                    <a:pt x="0" y="993"/>
                  </a:cubicBezTo>
                  <a:cubicBezTo>
                    <a:pt x="0" y="1589"/>
                    <a:pt x="492" y="1989"/>
                    <a:pt x="1005" y="1989"/>
                  </a:cubicBezTo>
                  <a:cubicBezTo>
                    <a:pt x="1250" y="1989"/>
                    <a:pt x="1499" y="1899"/>
                    <a:pt x="1703" y="1695"/>
                  </a:cubicBezTo>
                  <a:cubicBezTo>
                    <a:pt x="2084" y="1314"/>
                    <a:pt x="2084" y="683"/>
                    <a:pt x="1703" y="290"/>
                  </a:cubicBezTo>
                  <a:cubicBezTo>
                    <a:pt x="1500" y="90"/>
                    <a:pt x="125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989400" y="2693225"/>
              <a:ext cx="52100" cy="49750"/>
            </a:xfrm>
            <a:custGeom>
              <a:avLst/>
              <a:gdLst/>
              <a:ahLst/>
              <a:cxnLst/>
              <a:rect l="l" t="t" r="r" b="b"/>
              <a:pathLst>
                <a:path w="2084" h="1990" extrusionOk="0">
                  <a:moveTo>
                    <a:pt x="1002" y="1"/>
                  </a:moveTo>
                  <a:cubicBezTo>
                    <a:pt x="492" y="1"/>
                    <a:pt x="0" y="396"/>
                    <a:pt x="0" y="992"/>
                  </a:cubicBezTo>
                  <a:cubicBezTo>
                    <a:pt x="0" y="1589"/>
                    <a:pt x="492" y="1989"/>
                    <a:pt x="1002" y="1989"/>
                  </a:cubicBezTo>
                  <a:cubicBezTo>
                    <a:pt x="1244" y="1989"/>
                    <a:pt x="1491" y="1899"/>
                    <a:pt x="1691" y="1695"/>
                  </a:cubicBezTo>
                  <a:cubicBezTo>
                    <a:pt x="2084" y="1314"/>
                    <a:pt x="2084" y="683"/>
                    <a:pt x="1691" y="290"/>
                  </a:cubicBezTo>
                  <a:cubicBezTo>
                    <a:pt x="1491" y="90"/>
                    <a:pt x="1245" y="1"/>
                    <a:pt x="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15"/>
          <p:cNvGrpSpPr/>
          <p:nvPr/>
        </p:nvGrpSpPr>
        <p:grpSpPr>
          <a:xfrm>
            <a:off x="8439650" y="101138"/>
            <a:ext cx="1081431" cy="1081431"/>
            <a:chOff x="1653302" y="685777"/>
            <a:chExt cx="824828" cy="824828"/>
          </a:xfrm>
        </p:grpSpPr>
        <p:sp>
          <p:nvSpPr>
            <p:cNvPr id="990" name="Google Shape;990;p15"/>
            <p:cNvSpPr/>
            <p:nvPr/>
          </p:nvSpPr>
          <p:spPr>
            <a:xfrm>
              <a:off x="1685230" y="717705"/>
              <a:ext cx="792900" cy="792900"/>
            </a:xfrm>
            <a:prstGeom prst="donut">
              <a:avLst>
                <a:gd name="adj" fmla="val 2209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1653302" y="685777"/>
              <a:ext cx="792900" cy="792900"/>
            </a:xfrm>
            <a:prstGeom prst="donut">
              <a:avLst>
                <a:gd name="adj" fmla="val 2209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2" name="Google Shape;992;p15"/>
          <p:cNvSpPr/>
          <p:nvPr/>
        </p:nvSpPr>
        <p:spPr>
          <a:xfrm>
            <a:off x="8444500" y="3312524"/>
            <a:ext cx="706701" cy="1412909"/>
          </a:xfrm>
          <a:custGeom>
            <a:avLst/>
            <a:gdLst/>
            <a:ahLst/>
            <a:cxnLst/>
            <a:rect l="l" t="t" r="r" b="b"/>
            <a:pathLst>
              <a:path w="20111" h="40208" extrusionOk="0">
                <a:moveTo>
                  <a:pt x="20111" y="0"/>
                </a:moveTo>
                <a:lnTo>
                  <a:pt x="1" y="20110"/>
                </a:lnTo>
                <a:lnTo>
                  <a:pt x="20111" y="40208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5"/>
          <p:cNvSpPr/>
          <p:nvPr/>
        </p:nvSpPr>
        <p:spPr>
          <a:xfrm>
            <a:off x="8923973" y="4115383"/>
            <a:ext cx="122217" cy="104612"/>
          </a:xfrm>
          <a:custGeom>
            <a:avLst/>
            <a:gdLst/>
            <a:ahLst/>
            <a:cxnLst/>
            <a:rect l="l" t="t" r="r" b="b"/>
            <a:pathLst>
              <a:path w="3478" h="2977" extrusionOk="0">
                <a:moveTo>
                  <a:pt x="1989" y="584"/>
                </a:moveTo>
                <a:cubicBezTo>
                  <a:pt x="2489" y="584"/>
                  <a:pt x="2882" y="989"/>
                  <a:pt x="2882" y="1477"/>
                </a:cubicBezTo>
                <a:cubicBezTo>
                  <a:pt x="2882" y="2016"/>
                  <a:pt x="2441" y="2376"/>
                  <a:pt x="1983" y="2376"/>
                </a:cubicBezTo>
                <a:cubicBezTo>
                  <a:pt x="1763" y="2376"/>
                  <a:pt x="1539" y="2293"/>
                  <a:pt x="1358" y="2108"/>
                </a:cubicBezTo>
                <a:cubicBezTo>
                  <a:pt x="798" y="1548"/>
                  <a:pt x="1191" y="584"/>
                  <a:pt x="1989" y="584"/>
                </a:cubicBezTo>
                <a:close/>
                <a:moveTo>
                  <a:pt x="1984" y="0"/>
                </a:moveTo>
                <a:cubicBezTo>
                  <a:pt x="1618" y="0"/>
                  <a:pt x="1245" y="136"/>
                  <a:pt x="941" y="441"/>
                </a:cubicBezTo>
                <a:cubicBezTo>
                  <a:pt x="1" y="1370"/>
                  <a:pt x="667" y="2977"/>
                  <a:pt x="1989" y="2977"/>
                </a:cubicBezTo>
                <a:cubicBezTo>
                  <a:pt x="2810" y="2977"/>
                  <a:pt x="3477" y="2310"/>
                  <a:pt x="3477" y="1489"/>
                </a:cubicBezTo>
                <a:cubicBezTo>
                  <a:pt x="3477" y="595"/>
                  <a:pt x="2747" y="0"/>
                  <a:pt x="19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9" name="Google Shape;2359;p27"/>
          <p:cNvGrpSpPr/>
          <p:nvPr/>
        </p:nvGrpSpPr>
        <p:grpSpPr>
          <a:xfrm>
            <a:off x="-1958993" y="-226278"/>
            <a:ext cx="11480074" cy="4951711"/>
            <a:chOff x="-1958993" y="-226278"/>
            <a:chExt cx="11480074" cy="4951711"/>
          </a:xfrm>
        </p:grpSpPr>
        <p:grpSp>
          <p:nvGrpSpPr>
            <p:cNvPr id="2360" name="Google Shape;2360;p27"/>
            <p:cNvGrpSpPr/>
            <p:nvPr/>
          </p:nvGrpSpPr>
          <p:grpSpPr>
            <a:xfrm>
              <a:off x="-1958993" y="4060690"/>
              <a:ext cx="3072186" cy="600091"/>
              <a:chOff x="8177200" y="4623825"/>
              <a:chExt cx="1541875" cy="301175"/>
            </a:xfrm>
          </p:grpSpPr>
          <p:sp>
            <p:nvSpPr>
              <p:cNvPr id="2361" name="Google Shape;2361;p27"/>
              <p:cNvSpPr/>
              <p:nvPr/>
            </p:nvSpPr>
            <p:spPr>
              <a:xfrm>
                <a:off x="8177200" y="4813050"/>
                <a:ext cx="1541875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61675" h="4478" fill="none" extrusionOk="0">
                    <a:moveTo>
                      <a:pt x="0" y="1858"/>
                    </a:moveTo>
                    <a:cubicBezTo>
                      <a:pt x="2929" y="12"/>
                      <a:pt x="6727" y="310"/>
                      <a:pt x="9335" y="2608"/>
                    </a:cubicBezTo>
                    <a:cubicBezTo>
                      <a:pt x="11466" y="4477"/>
                      <a:pt x="14657" y="4477"/>
                      <a:pt x="16788" y="2608"/>
                    </a:cubicBezTo>
                    <a:cubicBezTo>
                      <a:pt x="19741" y="0"/>
                      <a:pt x="24158" y="0"/>
                      <a:pt x="27111" y="2608"/>
                    </a:cubicBezTo>
                    <a:cubicBezTo>
                      <a:pt x="29242" y="4477"/>
                      <a:pt x="32433" y="4477"/>
                      <a:pt x="34564" y="2608"/>
                    </a:cubicBezTo>
                    <a:cubicBezTo>
                      <a:pt x="37517" y="0"/>
                      <a:pt x="41934" y="0"/>
                      <a:pt x="44887" y="2608"/>
                    </a:cubicBezTo>
                    <a:cubicBezTo>
                      <a:pt x="47018" y="4477"/>
                      <a:pt x="50209" y="4477"/>
                      <a:pt x="52352" y="2608"/>
                    </a:cubicBezTo>
                    <a:cubicBezTo>
                      <a:pt x="54948" y="310"/>
                      <a:pt x="58746" y="12"/>
                      <a:pt x="61675" y="1858"/>
                    </a:cubicBezTo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27"/>
              <p:cNvSpPr/>
              <p:nvPr/>
            </p:nvSpPr>
            <p:spPr>
              <a:xfrm>
                <a:off x="8177200" y="4718438"/>
                <a:ext cx="1541875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61675" h="4478" fill="none" extrusionOk="0">
                    <a:moveTo>
                      <a:pt x="0" y="1858"/>
                    </a:moveTo>
                    <a:cubicBezTo>
                      <a:pt x="2929" y="12"/>
                      <a:pt x="6727" y="310"/>
                      <a:pt x="9335" y="2608"/>
                    </a:cubicBezTo>
                    <a:cubicBezTo>
                      <a:pt x="11466" y="4477"/>
                      <a:pt x="14657" y="4477"/>
                      <a:pt x="16788" y="2608"/>
                    </a:cubicBezTo>
                    <a:cubicBezTo>
                      <a:pt x="19741" y="0"/>
                      <a:pt x="24158" y="0"/>
                      <a:pt x="27111" y="2608"/>
                    </a:cubicBezTo>
                    <a:cubicBezTo>
                      <a:pt x="29242" y="4477"/>
                      <a:pt x="32433" y="4477"/>
                      <a:pt x="34564" y="2608"/>
                    </a:cubicBezTo>
                    <a:cubicBezTo>
                      <a:pt x="37517" y="0"/>
                      <a:pt x="41934" y="0"/>
                      <a:pt x="44887" y="2608"/>
                    </a:cubicBezTo>
                    <a:cubicBezTo>
                      <a:pt x="47018" y="4477"/>
                      <a:pt x="50209" y="4477"/>
                      <a:pt x="52352" y="2608"/>
                    </a:cubicBezTo>
                    <a:cubicBezTo>
                      <a:pt x="54948" y="310"/>
                      <a:pt x="58746" y="12"/>
                      <a:pt x="61675" y="1858"/>
                    </a:cubicBezTo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27"/>
              <p:cNvSpPr/>
              <p:nvPr/>
            </p:nvSpPr>
            <p:spPr>
              <a:xfrm>
                <a:off x="8177200" y="4623825"/>
                <a:ext cx="1541875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61675" h="4478" fill="none" extrusionOk="0">
                    <a:moveTo>
                      <a:pt x="0" y="1858"/>
                    </a:moveTo>
                    <a:cubicBezTo>
                      <a:pt x="2929" y="12"/>
                      <a:pt x="6727" y="310"/>
                      <a:pt x="9335" y="2608"/>
                    </a:cubicBezTo>
                    <a:cubicBezTo>
                      <a:pt x="11466" y="4477"/>
                      <a:pt x="14657" y="4477"/>
                      <a:pt x="16788" y="2608"/>
                    </a:cubicBezTo>
                    <a:cubicBezTo>
                      <a:pt x="19741" y="0"/>
                      <a:pt x="24158" y="0"/>
                      <a:pt x="27111" y="2608"/>
                    </a:cubicBezTo>
                    <a:cubicBezTo>
                      <a:pt x="29242" y="4477"/>
                      <a:pt x="32433" y="4477"/>
                      <a:pt x="34564" y="2608"/>
                    </a:cubicBezTo>
                    <a:cubicBezTo>
                      <a:pt x="37517" y="0"/>
                      <a:pt x="41934" y="0"/>
                      <a:pt x="44887" y="2608"/>
                    </a:cubicBezTo>
                    <a:cubicBezTo>
                      <a:pt x="47018" y="4477"/>
                      <a:pt x="50209" y="4477"/>
                      <a:pt x="52352" y="2608"/>
                    </a:cubicBezTo>
                    <a:cubicBezTo>
                      <a:pt x="54948" y="310"/>
                      <a:pt x="58746" y="12"/>
                      <a:pt x="61675" y="1858"/>
                    </a:cubicBezTo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27"/>
            <p:cNvGrpSpPr/>
            <p:nvPr/>
          </p:nvGrpSpPr>
          <p:grpSpPr>
            <a:xfrm>
              <a:off x="8439650" y="101138"/>
              <a:ext cx="1081431" cy="1081431"/>
              <a:chOff x="1653302" y="685777"/>
              <a:chExt cx="824828" cy="824828"/>
            </a:xfrm>
          </p:grpSpPr>
          <p:sp>
            <p:nvSpPr>
              <p:cNvPr id="2365" name="Google Shape;2365;p27"/>
              <p:cNvSpPr/>
              <p:nvPr/>
            </p:nvSpPr>
            <p:spPr>
              <a:xfrm>
                <a:off x="1685230" y="717705"/>
                <a:ext cx="792900" cy="792900"/>
              </a:xfrm>
              <a:prstGeom prst="donut">
                <a:avLst>
                  <a:gd name="adj" fmla="val 2209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7"/>
              <p:cNvSpPr/>
              <p:nvPr/>
            </p:nvSpPr>
            <p:spPr>
              <a:xfrm>
                <a:off x="1653302" y="685777"/>
                <a:ext cx="792900" cy="792900"/>
              </a:xfrm>
              <a:prstGeom prst="donut">
                <a:avLst>
                  <a:gd name="adj" fmla="val 22098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27"/>
            <p:cNvSpPr/>
            <p:nvPr/>
          </p:nvSpPr>
          <p:spPr>
            <a:xfrm>
              <a:off x="198050" y="-226278"/>
              <a:ext cx="784812" cy="754249"/>
            </a:xfrm>
            <a:custGeom>
              <a:avLst/>
              <a:gdLst/>
              <a:ahLst/>
              <a:cxnLst/>
              <a:rect l="l" t="t" r="r" b="b"/>
              <a:pathLst>
                <a:path w="21647" h="20804" extrusionOk="0">
                  <a:moveTo>
                    <a:pt x="4732" y="1"/>
                  </a:moveTo>
                  <a:cubicBezTo>
                    <a:pt x="3629" y="1"/>
                    <a:pt x="2525" y="420"/>
                    <a:pt x="1680" y="1260"/>
                  </a:cubicBezTo>
                  <a:cubicBezTo>
                    <a:pt x="1" y="2951"/>
                    <a:pt x="1" y="5677"/>
                    <a:pt x="1680" y="7356"/>
                  </a:cubicBezTo>
                  <a:lnTo>
                    <a:pt x="4728" y="10404"/>
                  </a:lnTo>
                  <a:lnTo>
                    <a:pt x="1680" y="13452"/>
                  </a:lnTo>
                  <a:cubicBezTo>
                    <a:pt x="1" y="15131"/>
                    <a:pt x="1" y="17857"/>
                    <a:pt x="1680" y="19536"/>
                  </a:cubicBezTo>
                  <a:cubicBezTo>
                    <a:pt x="2525" y="20375"/>
                    <a:pt x="3629" y="20795"/>
                    <a:pt x="4732" y="20795"/>
                  </a:cubicBezTo>
                  <a:cubicBezTo>
                    <a:pt x="5835" y="20795"/>
                    <a:pt x="6936" y="20375"/>
                    <a:pt x="7776" y="19536"/>
                  </a:cubicBezTo>
                  <a:lnTo>
                    <a:pt x="10824" y="16500"/>
                  </a:lnTo>
                  <a:lnTo>
                    <a:pt x="13872" y="19536"/>
                  </a:lnTo>
                  <a:cubicBezTo>
                    <a:pt x="14711" y="20381"/>
                    <a:pt x="15812" y="20804"/>
                    <a:pt x="16914" y="20804"/>
                  </a:cubicBezTo>
                  <a:cubicBezTo>
                    <a:pt x="18015" y="20804"/>
                    <a:pt x="19116" y="20381"/>
                    <a:pt x="19956" y="19536"/>
                  </a:cubicBezTo>
                  <a:cubicBezTo>
                    <a:pt x="21647" y="17857"/>
                    <a:pt x="21647" y="15131"/>
                    <a:pt x="19956" y="13452"/>
                  </a:cubicBezTo>
                  <a:lnTo>
                    <a:pt x="16920" y="10404"/>
                  </a:lnTo>
                  <a:lnTo>
                    <a:pt x="19956" y="7356"/>
                  </a:lnTo>
                  <a:cubicBezTo>
                    <a:pt x="21635" y="5677"/>
                    <a:pt x="21635" y="2951"/>
                    <a:pt x="19956" y="1260"/>
                  </a:cubicBezTo>
                  <a:cubicBezTo>
                    <a:pt x="19116" y="420"/>
                    <a:pt x="18015" y="1"/>
                    <a:pt x="16914" y="1"/>
                  </a:cubicBezTo>
                  <a:cubicBezTo>
                    <a:pt x="15812" y="1"/>
                    <a:pt x="14711" y="420"/>
                    <a:pt x="13872" y="1260"/>
                  </a:cubicBezTo>
                  <a:lnTo>
                    <a:pt x="10824" y="4308"/>
                  </a:lnTo>
                  <a:lnTo>
                    <a:pt x="7776" y="1260"/>
                  </a:lnTo>
                  <a:cubicBezTo>
                    <a:pt x="6936" y="420"/>
                    <a:pt x="5835" y="1"/>
                    <a:pt x="4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8444500" y="3312524"/>
              <a:ext cx="706701" cy="1412909"/>
            </a:xfrm>
            <a:custGeom>
              <a:avLst/>
              <a:gdLst/>
              <a:ahLst/>
              <a:cxnLst/>
              <a:rect l="l" t="t" r="r" b="b"/>
              <a:pathLst>
                <a:path w="20111" h="40208" extrusionOk="0">
                  <a:moveTo>
                    <a:pt x="20111" y="0"/>
                  </a:moveTo>
                  <a:lnTo>
                    <a:pt x="1" y="20110"/>
                  </a:lnTo>
                  <a:lnTo>
                    <a:pt x="20111" y="40208"/>
                  </a:lnTo>
                  <a:lnTo>
                    <a:pt x="201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8923973" y="4115383"/>
              <a:ext cx="122217" cy="104612"/>
            </a:xfrm>
            <a:custGeom>
              <a:avLst/>
              <a:gdLst/>
              <a:ahLst/>
              <a:cxnLst/>
              <a:rect l="l" t="t" r="r" b="b"/>
              <a:pathLst>
                <a:path w="3478" h="2977" extrusionOk="0">
                  <a:moveTo>
                    <a:pt x="1989" y="584"/>
                  </a:moveTo>
                  <a:cubicBezTo>
                    <a:pt x="2489" y="584"/>
                    <a:pt x="2882" y="989"/>
                    <a:pt x="2882" y="1477"/>
                  </a:cubicBezTo>
                  <a:cubicBezTo>
                    <a:pt x="2882" y="2016"/>
                    <a:pt x="2441" y="2376"/>
                    <a:pt x="1983" y="2376"/>
                  </a:cubicBezTo>
                  <a:cubicBezTo>
                    <a:pt x="1763" y="2376"/>
                    <a:pt x="1539" y="2293"/>
                    <a:pt x="1358" y="2108"/>
                  </a:cubicBezTo>
                  <a:cubicBezTo>
                    <a:pt x="798" y="1548"/>
                    <a:pt x="1191" y="584"/>
                    <a:pt x="1989" y="584"/>
                  </a:cubicBezTo>
                  <a:close/>
                  <a:moveTo>
                    <a:pt x="1984" y="0"/>
                  </a:moveTo>
                  <a:cubicBezTo>
                    <a:pt x="1618" y="0"/>
                    <a:pt x="1245" y="136"/>
                    <a:pt x="941" y="441"/>
                  </a:cubicBezTo>
                  <a:cubicBezTo>
                    <a:pt x="1" y="1370"/>
                    <a:pt x="667" y="2977"/>
                    <a:pt x="1989" y="2977"/>
                  </a:cubicBezTo>
                  <a:cubicBezTo>
                    <a:pt x="2810" y="2977"/>
                    <a:pt x="3477" y="2310"/>
                    <a:pt x="3477" y="1489"/>
                  </a:cubicBezTo>
                  <a:cubicBezTo>
                    <a:pt x="3477" y="595"/>
                    <a:pt x="2747" y="0"/>
                    <a:pt x="1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2700" y="445025"/>
            <a:ext cx="711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unito"/>
              <a:buNone/>
              <a:defRPr sz="2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2700" y="1762075"/>
            <a:ext cx="7118700" cy="23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73" r:id="rId9"/>
    <p:sldLayoutId id="2147483674" r:id="rId10"/>
    <p:sldLayoutId id="2147483678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Research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Significance and Types of Research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6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A66E-B655-4119-8F65-347E753F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IMRaD</a:t>
            </a:r>
            <a:r>
              <a:rPr lang="en-US" dirty="0"/>
              <a:t> report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7F8F713-1A44-49BF-95F3-9F0FFF09D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476938"/>
              </p:ext>
            </p:extLst>
          </p:nvPr>
        </p:nvGraphicFramePr>
        <p:xfrm>
          <a:off x="979136" y="1011504"/>
          <a:ext cx="7030630" cy="365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25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84A845-6B4F-4BFE-8C40-2E722F51D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CBE2D5-3DEC-40B0-A4D3-3200C1D9B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B4D1CC1-6D13-40F4-81C2-D542FCCFC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B0FD17D-A9AE-4FE3-A4BE-9253CDEE19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0F947B-7618-4AB0-87A0-489285D85A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89B91B-7EE7-4D1B-8A9D-855057807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A66E-B655-4119-8F65-347E753F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7F8F713-1A44-49BF-95F3-9F0FFF09D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09897"/>
              </p:ext>
            </p:extLst>
          </p:nvPr>
        </p:nvGraphicFramePr>
        <p:xfrm>
          <a:off x="849665" y="476173"/>
          <a:ext cx="7355660" cy="4589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45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84A845-6B4F-4BFE-8C40-2E722F51D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CBE2D5-3DEC-40B0-A4D3-3200C1D9B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8E7A57-4EAA-4414-BB65-A4F4DBDBD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998CF1-7787-417A-BAB0-D372F27778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28AD9A-F6EA-430A-9E01-4ACB8E7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0DBD9AC-132E-456A-894A-C2A39D33C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516A45-849F-4A3E-9671-FFD62F37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71" y="375832"/>
            <a:ext cx="5482691" cy="46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CCE1-2018-40D0-9B35-98DB6EB4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375" y="237008"/>
            <a:ext cx="6253200" cy="442500"/>
          </a:xfrm>
        </p:spPr>
        <p:txBody>
          <a:bodyPr/>
          <a:lstStyle/>
          <a:p>
            <a:r>
              <a:rPr lang="en-US" dirty="0"/>
              <a:t>Goals of Long Formal Reports 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58BA81A-4AF3-4AA1-920E-C19D3A6ED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543268"/>
              </p:ext>
            </p:extLst>
          </p:nvPr>
        </p:nvGraphicFramePr>
        <p:xfrm>
          <a:off x="1560352" y="679508"/>
          <a:ext cx="6138223" cy="4303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97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304722-EB0C-47BA-AF2C-4240D4C460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8A6E21-F1B1-436D-B60B-BEF9E2FB76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197E10-B56F-4A3B-9E02-4A33038E8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D84DD7-F465-44D1-A568-56A954962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3DA058-2D31-4AA3-93AD-5D0468E98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A33D3F-4FB9-4330-AB55-CBCE7C787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0D32A7-3684-4761-B7A0-74C299173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1516-D883-4638-8588-E64809CB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307" y="237231"/>
            <a:ext cx="6253200" cy="442500"/>
          </a:xfrm>
        </p:spPr>
        <p:txBody>
          <a:bodyPr/>
          <a:lstStyle/>
          <a:p>
            <a:r>
              <a:rPr lang="en-US" dirty="0"/>
              <a:t>Types of Long Reports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562E38-5E33-4FC0-8363-164076CEA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407515"/>
              </p:ext>
            </p:extLst>
          </p:nvPr>
        </p:nvGraphicFramePr>
        <p:xfrm>
          <a:off x="364142" y="477431"/>
          <a:ext cx="8213415" cy="450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9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38E4491-C47E-45C5-B17A-E4B8A2067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138E4491-C47E-45C5-B17A-E4B8A20676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20FA5A-4909-4C86-9EEB-AE3C2DA48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9920FA5A-4909-4C86-9EEB-AE3C2DA487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3275CF-DD59-46E2-A5AA-F710C9DCE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CB3275CF-DD59-46E2-A5AA-F710C9DCE2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73CD1B-7B1F-4C3E-9169-B2630B401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4073CD1B-7B1F-4C3E-9169-B2630B4013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A0B4C6-064F-4FE6-A66C-3D6D91FD7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AEA0B4C6-064F-4FE6-A66C-3D6D91FD7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C15F9A0-651B-4616-8B66-A2410A847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8C15F9A0-651B-4616-8B66-A2410A847C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67BE-C4C4-4593-ACAA-0B93C30D8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56" y="241280"/>
            <a:ext cx="6253200" cy="442500"/>
          </a:xfrm>
        </p:spPr>
        <p:txBody>
          <a:bodyPr/>
          <a:lstStyle/>
          <a:p>
            <a:r>
              <a:rPr lang="en-US" dirty="0"/>
              <a:t>Recommendation Reports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FF4E6C5-DCB2-4B83-A6A2-3EC7A7261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251178"/>
              </p:ext>
            </p:extLst>
          </p:nvPr>
        </p:nvGraphicFramePr>
        <p:xfrm>
          <a:off x="377504" y="683780"/>
          <a:ext cx="7944375" cy="4298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775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B8E534-7B6C-4C22-8F82-4DB5E9EDC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0FA5CFB-2E29-4C2F-8AD6-4A34A38AF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F32453-2DCB-4052-94B0-49DA8BFAB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0000DA-E3B0-4F35-A0BC-6173FC11D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2DC823A-928D-4AA6-9E1D-2FBDF69554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28DBD1-8C31-4EF2-9500-CEAA6969F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DC9EA0-7230-4A89-A739-168A758EE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DFC7F1-660E-4A3E-813C-E7CB969AD5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C9F621-22FD-4B66-94BE-2EA5BE0F39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67BE-C4C4-4593-ACAA-0B93C30D8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56" y="241280"/>
            <a:ext cx="6253200" cy="442500"/>
          </a:xfrm>
        </p:spPr>
        <p:txBody>
          <a:bodyPr/>
          <a:lstStyle/>
          <a:p>
            <a:r>
              <a:rPr lang="en-US" dirty="0"/>
              <a:t>Feasibility Reports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FF4E6C5-DCB2-4B83-A6A2-3EC7A7261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927323"/>
              </p:ext>
            </p:extLst>
          </p:nvPr>
        </p:nvGraphicFramePr>
        <p:xfrm>
          <a:off x="377504" y="683780"/>
          <a:ext cx="7944375" cy="4298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09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B8E534-7B6C-4C22-8F82-4DB5E9EDC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0FA5CFB-2E29-4C2F-8AD6-4A34A38AF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F32453-2DCB-4052-94B0-49DA8BFAB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0000DA-E3B0-4F35-A0BC-6173FC11D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2DC823A-928D-4AA6-9E1D-2FBDF69554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28DBD1-8C31-4EF2-9500-CEAA6969F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DC9EA0-7230-4A89-A739-168A758EE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DFC7F1-660E-4A3E-813C-E7CB969AD5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C9F621-22FD-4B66-94BE-2EA5BE0F39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31"/>
          <p:cNvSpPr txBox="1">
            <a:spLocks noGrp="1"/>
          </p:cNvSpPr>
          <p:nvPr>
            <p:ph type="ctrTitle"/>
          </p:nvPr>
        </p:nvSpPr>
        <p:spPr>
          <a:xfrm>
            <a:off x="998025" y="1608650"/>
            <a:ext cx="7147800" cy="19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Major Components of a Formal Report</a:t>
            </a:r>
            <a:endParaRPr dirty="0"/>
          </a:p>
        </p:txBody>
      </p:sp>
      <p:sp>
        <p:nvSpPr>
          <p:cNvPr id="2455" name="Google Shape;2455;p31"/>
          <p:cNvSpPr txBox="1">
            <a:spLocks noGrp="1"/>
          </p:cNvSpPr>
          <p:nvPr>
            <p:ph type="subTitle" idx="1"/>
          </p:nvPr>
        </p:nvSpPr>
        <p:spPr>
          <a:xfrm>
            <a:off x="2457974" y="3620725"/>
            <a:ext cx="5340876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/>
                </a:solidFill>
              </a:rPr>
              <a:t>Front matter, Text and Back matter 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2456" name="Google Shape;2456;p31"/>
          <p:cNvSpPr/>
          <p:nvPr/>
        </p:nvSpPr>
        <p:spPr>
          <a:xfrm>
            <a:off x="7798849" y="3727500"/>
            <a:ext cx="347084" cy="257802"/>
          </a:xfrm>
          <a:custGeom>
            <a:avLst/>
            <a:gdLst/>
            <a:ahLst/>
            <a:cxnLst/>
            <a:rect l="l" t="t" r="r" b="b"/>
            <a:pathLst>
              <a:path w="37351" h="27743" extrusionOk="0">
                <a:moveTo>
                  <a:pt x="23611" y="1"/>
                </a:moveTo>
                <a:cubicBezTo>
                  <a:pt x="22849" y="1"/>
                  <a:pt x="22087" y="293"/>
                  <a:pt x="21503" y="876"/>
                </a:cubicBezTo>
                <a:cubicBezTo>
                  <a:pt x="20337" y="2043"/>
                  <a:pt x="20337" y="3924"/>
                  <a:pt x="21503" y="5091"/>
                </a:cubicBezTo>
                <a:lnTo>
                  <a:pt x="27004" y="10580"/>
                </a:lnTo>
                <a:lnTo>
                  <a:pt x="2977" y="10580"/>
                </a:lnTo>
                <a:cubicBezTo>
                  <a:pt x="1334" y="10580"/>
                  <a:pt x="1" y="11913"/>
                  <a:pt x="1" y="13556"/>
                </a:cubicBezTo>
                <a:cubicBezTo>
                  <a:pt x="1" y="15199"/>
                  <a:pt x="1334" y="16533"/>
                  <a:pt x="2977" y="16533"/>
                </a:cubicBezTo>
                <a:lnTo>
                  <a:pt x="27099" y="16533"/>
                </a:lnTo>
                <a:lnTo>
                  <a:pt x="20980" y="22664"/>
                </a:lnTo>
                <a:cubicBezTo>
                  <a:pt x="19813" y="23819"/>
                  <a:pt x="19813" y="25701"/>
                  <a:pt x="20980" y="26867"/>
                </a:cubicBezTo>
                <a:cubicBezTo>
                  <a:pt x="21557" y="27451"/>
                  <a:pt x="22319" y="27742"/>
                  <a:pt x="23081" y="27742"/>
                </a:cubicBezTo>
                <a:cubicBezTo>
                  <a:pt x="23843" y="27742"/>
                  <a:pt x="24605" y="27451"/>
                  <a:pt x="25183" y="26867"/>
                </a:cubicBezTo>
                <a:lnTo>
                  <a:pt x="35815" y="16247"/>
                </a:lnTo>
                <a:cubicBezTo>
                  <a:pt x="35970" y="16045"/>
                  <a:pt x="36148" y="15866"/>
                  <a:pt x="36339" y="15723"/>
                </a:cubicBezTo>
                <a:cubicBezTo>
                  <a:pt x="37053" y="15009"/>
                  <a:pt x="37351" y="13997"/>
                  <a:pt x="37160" y="13020"/>
                </a:cubicBezTo>
                <a:cubicBezTo>
                  <a:pt x="37017" y="12294"/>
                  <a:pt x="36613" y="11639"/>
                  <a:pt x="36029" y="11187"/>
                </a:cubicBezTo>
                <a:lnTo>
                  <a:pt x="25718" y="876"/>
                </a:lnTo>
                <a:cubicBezTo>
                  <a:pt x="25135" y="293"/>
                  <a:pt x="24373" y="1"/>
                  <a:pt x="236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03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44162-EDBE-4BFB-B9FB-BCC04467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366712"/>
            <a:ext cx="76485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0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83FA-E5D2-49F8-99D0-B2B6D131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Components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0DB13AE-A3EA-4950-A8EB-F478B37DE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478108"/>
              </p:ext>
            </p:extLst>
          </p:nvPr>
        </p:nvGraphicFramePr>
        <p:xfrm>
          <a:off x="520118" y="318782"/>
          <a:ext cx="7843706" cy="474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48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584BBF-93D7-4AA1-B8B7-C6042475B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F3584BBF-93D7-4AA1-B8B7-C6042475B3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92C927-13F6-4527-9689-3316B05A0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1292C927-13F6-4527-9689-3316B05A0D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6273C2-6E76-48E8-B9F8-19F859F96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D6273C2-6E76-48E8-B9F8-19F859F960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33FA69-5D18-4AB5-8FB6-09CC11E079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F233FA69-5D18-4AB5-8FB6-09CC11E079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C0CCF5-37ED-4410-A94E-0E9712279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69C0CCF5-37ED-4410-A94E-0E97122796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81C5BF-B44E-4FA9-BCD9-901132ADE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6081C5BF-B44E-4FA9-BCD9-901132ADE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3A80C4-7226-4CB3-8B47-347296BC19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1D3A80C4-7226-4CB3-8B47-347296BC19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AB694A-AE91-4BDE-9ADB-0D6C6490D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graphicEl>
                                              <a:dgm id="{A9AB694A-AE91-4BDE-9ADB-0D6C6490DB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AA98-F85B-492F-9641-71DD8BA8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 Technical Writing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ED0D51-2780-4CE9-A666-1216E3D39560}"/>
              </a:ext>
            </a:extLst>
          </p:cNvPr>
          <p:cNvGraphicFramePr/>
          <p:nvPr/>
        </p:nvGraphicFramePr>
        <p:xfrm>
          <a:off x="957556" y="791275"/>
          <a:ext cx="6907901" cy="351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71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F52F5C-1BBB-4D5A-BF1C-E8884A6A0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585F18-DF5C-4CAC-9FD8-F7CCD6EE2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A4BD-55CE-4D15-A1D6-9DD4AD90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1200" y="318937"/>
            <a:ext cx="6253200" cy="442500"/>
          </a:xfrm>
        </p:spPr>
        <p:txBody>
          <a:bodyPr/>
          <a:lstStyle/>
          <a:p>
            <a:r>
              <a:rPr lang="en-US" dirty="0"/>
              <a:t>Title Page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9CB53B-230F-4D2E-8549-C2F0E1756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242433"/>
              </p:ext>
            </p:extLst>
          </p:nvPr>
        </p:nvGraphicFramePr>
        <p:xfrm>
          <a:off x="-1602625" y="9186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39C933C-F893-4617-8B3D-5D5B83A528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4" r="17254" b="6059"/>
          <a:stretch/>
        </p:blipFill>
        <p:spPr>
          <a:xfrm>
            <a:off x="3389152" y="0"/>
            <a:ext cx="5285066" cy="46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37A573-36ED-4EAA-A962-F619C0CEF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7E4083-DBD7-4931-8E43-44E49EDA8D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B61309-94DA-45F2-A7FE-A65EDF127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4C62-D9FB-4270-8781-FBA4B0C8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 or Memo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C4E6387-F6F1-4BA6-83FC-6BB1C52D1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000420"/>
              </p:ext>
            </p:extLst>
          </p:nvPr>
        </p:nvGraphicFramePr>
        <p:xfrm>
          <a:off x="869894" y="918672"/>
          <a:ext cx="7456810" cy="4199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460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C4BF04-49B9-418F-A63E-D5048B0534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A1BDE5-DAD0-4F9F-B4DA-3D166E0DE5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A5E641-CEF9-42A5-8EC1-145E007FE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6657DC-D194-427D-B867-3AE436362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7E9EE59-CA03-442A-A88E-352746C97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28F70B-88EC-4661-85E1-C13E3F84E8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63E421-E399-4780-B018-260479AB69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B87A73-EDB6-431F-AA15-0A2B7CC11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B40F27-13E7-48EC-A14B-79E8F6089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80A9B2-D1F2-4CD4-811B-93DE9A450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172F70-8F9A-4447-9AF5-DBE539474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C4D465-CD72-4CE5-84AF-46931A927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B0BB-FBED-4ABA-95F0-B73E28EF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F6D63E-A990-4D86-9573-D66B9F27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466721"/>
              </p:ext>
            </p:extLst>
          </p:nvPr>
        </p:nvGraphicFramePr>
        <p:xfrm>
          <a:off x="1291904" y="918672"/>
          <a:ext cx="7071919" cy="3748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11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8DFB17-732F-4D0D-918D-15959E7760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1C5D39-DAEF-47D5-90CC-FA8CFBD5C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E24DC3-FC61-43BF-A5A3-036D1F279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AF8812-32E4-416B-8EA6-6049BB577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BD7222-40E8-4D85-ADD3-F5285DDA88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2D9422-327F-4FDC-A1F8-B1A9F722DA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DDABD-46E3-4C3A-AF7C-8AE80AA7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200150" y="1047750"/>
            <a:ext cx="6743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8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06EA5-85F5-4639-848D-57CB9366B30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589973" y="0"/>
            <a:ext cx="3964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8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9589-3546-4B3C-873D-E22D3852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illustrations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EE14E50-3A82-44F1-9E1F-B40C4713F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772961"/>
              </p:ext>
            </p:extLst>
          </p:nvPr>
        </p:nvGraphicFramePr>
        <p:xfrm>
          <a:off x="928381" y="918672"/>
          <a:ext cx="6957270" cy="4342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025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46C0F7-ABB3-4EB9-B46D-1FC098498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3D593F-C69A-4617-B371-377FCE782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E5D019-4971-49CB-A099-B860F1605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93D76A-9936-44FA-98E2-B3EA916E4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469E490-11A2-4052-A0C7-669C4D5757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B3FD39-910E-49B7-88C7-615976639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31"/>
          <p:cNvSpPr txBox="1">
            <a:spLocks noGrp="1"/>
          </p:cNvSpPr>
          <p:nvPr>
            <p:ph type="ctrTitle"/>
          </p:nvPr>
        </p:nvSpPr>
        <p:spPr>
          <a:xfrm>
            <a:off x="998025" y="1608650"/>
            <a:ext cx="7147800" cy="19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 to Write a Formal Report</a:t>
            </a:r>
            <a:endParaRPr dirty="0"/>
          </a:p>
        </p:txBody>
      </p:sp>
      <p:sp>
        <p:nvSpPr>
          <p:cNvPr id="2455" name="Google Shape;2455;p31"/>
          <p:cNvSpPr txBox="1">
            <a:spLocks noGrp="1"/>
          </p:cNvSpPr>
          <p:nvPr>
            <p:ph type="subTitle" idx="1"/>
          </p:nvPr>
        </p:nvSpPr>
        <p:spPr>
          <a:xfrm>
            <a:off x="2457974" y="3620725"/>
            <a:ext cx="5340876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/>
                </a:solidFill>
              </a:rPr>
              <a:t>Plan, </a:t>
            </a:r>
            <a:r>
              <a:rPr lang="en-US" b="1" dirty="0" err="1">
                <a:solidFill>
                  <a:schemeClr val="accent4"/>
                </a:solidFill>
              </a:rPr>
              <a:t>Organise</a:t>
            </a:r>
            <a:r>
              <a:rPr lang="en-US" b="1" dirty="0">
                <a:solidFill>
                  <a:schemeClr val="accent4"/>
                </a:solidFill>
              </a:rPr>
              <a:t>, Draft and Style/Design a Long Report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2456" name="Google Shape;2456;p31"/>
          <p:cNvSpPr/>
          <p:nvPr/>
        </p:nvSpPr>
        <p:spPr>
          <a:xfrm>
            <a:off x="7798849" y="3727500"/>
            <a:ext cx="347084" cy="257802"/>
          </a:xfrm>
          <a:custGeom>
            <a:avLst/>
            <a:gdLst/>
            <a:ahLst/>
            <a:cxnLst/>
            <a:rect l="l" t="t" r="r" b="b"/>
            <a:pathLst>
              <a:path w="37351" h="27743" extrusionOk="0">
                <a:moveTo>
                  <a:pt x="23611" y="1"/>
                </a:moveTo>
                <a:cubicBezTo>
                  <a:pt x="22849" y="1"/>
                  <a:pt x="22087" y="293"/>
                  <a:pt x="21503" y="876"/>
                </a:cubicBezTo>
                <a:cubicBezTo>
                  <a:pt x="20337" y="2043"/>
                  <a:pt x="20337" y="3924"/>
                  <a:pt x="21503" y="5091"/>
                </a:cubicBezTo>
                <a:lnTo>
                  <a:pt x="27004" y="10580"/>
                </a:lnTo>
                <a:lnTo>
                  <a:pt x="2977" y="10580"/>
                </a:lnTo>
                <a:cubicBezTo>
                  <a:pt x="1334" y="10580"/>
                  <a:pt x="1" y="11913"/>
                  <a:pt x="1" y="13556"/>
                </a:cubicBezTo>
                <a:cubicBezTo>
                  <a:pt x="1" y="15199"/>
                  <a:pt x="1334" y="16533"/>
                  <a:pt x="2977" y="16533"/>
                </a:cubicBezTo>
                <a:lnTo>
                  <a:pt x="27099" y="16533"/>
                </a:lnTo>
                <a:lnTo>
                  <a:pt x="20980" y="22664"/>
                </a:lnTo>
                <a:cubicBezTo>
                  <a:pt x="19813" y="23819"/>
                  <a:pt x="19813" y="25701"/>
                  <a:pt x="20980" y="26867"/>
                </a:cubicBezTo>
                <a:cubicBezTo>
                  <a:pt x="21557" y="27451"/>
                  <a:pt x="22319" y="27742"/>
                  <a:pt x="23081" y="27742"/>
                </a:cubicBezTo>
                <a:cubicBezTo>
                  <a:pt x="23843" y="27742"/>
                  <a:pt x="24605" y="27451"/>
                  <a:pt x="25183" y="26867"/>
                </a:cubicBezTo>
                <a:lnTo>
                  <a:pt x="35815" y="16247"/>
                </a:lnTo>
                <a:cubicBezTo>
                  <a:pt x="35970" y="16045"/>
                  <a:pt x="36148" y="15866"/>
                  <a:pt x="36339" y="15723"/>
                </a:cubicBezTo>
                <a:cubicBezTo>
                  <a:pt x="37053" y="15009"/>
                  <a:pt x="37351" y="13997"/>
                  <a:pt x="37160" y="13020"/>
                </a:cubicBezTo>
                <a:cubicBezTo>
                  <a:pt x="37017" y="12294"/>
                  <a:pt x="36613" y="11639"/>
                  <a:pt x="36029" y="11187"/>
                </a:cubicBezTo>
                <a:lnTo>
                  <a:pt x="25718" y="876"/>
                </a:lnTo>
                <a:cubicBezTo>
                  <a:pt x="25135" y="293"/>
                  <a:pt x="24373" y="1"/>
                  <a:pt x="236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984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70AA-2AD2-413E-BEDB-37BCD532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400" y="90279"/>
            <a:ext cx="6253200" cy="442500"/>
          </a:xfrm>
        </p:spPr>
        <p:txBody>
          <a:bodyPr/>
          <a:lstStyle/>
          <a:p>
            <a:r>
              <a:rPr lang="en-US" dirty="0"/>
              <a:t>Step 1: Make a Plan and Do Research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4B5BA86-136C-43FB-A6CA-582D5345AD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73124"/>
              </p:ext>
            </p:extLst>
          </p:nvPr>
        </p:nvGraphicFramePr>
        <p:xfrm>
          <a:off x="268448" y="531227"/>
          <a:ext cx="8607103" cy="461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318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584BBF-93D7-4AA1-B8B7-C6042475B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3584BBF-93D7-4AA1-B8B7-C6042475B3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9FBC91-C122-4BDA-8DD2-6E88DB695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B9FBC91-C122-4BDA-8DD2-6E88DB695F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1C4FB6-36B2-46C5-8D90-F2181D0A6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001C4FB6-36B2-46C5-8D90-F2181D0A6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4AF83D-365B-4F60-9601-FBEC6ABEE3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424AF83D-365B-4F60-9601-FBEC6ABEE3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D394E1-A605-4B5C-9D29-C03C42A629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AAD394E1-A605-4B5C-9D29-C03C42A629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15AAD7-81CC-4EDD-B9AE-B5AE4301EF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AE15AAD7-81CC-4EDD-B9AE-B5AE4301EF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732584-D104-48E8-A76B-AA27655B68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F7732584-D104-48E8-A76B-AA27655B68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1A7856-7444-4EDF-A311-6E34D4CF3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AB1A7856-7444-4EDF-A311-6E34D4CF30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EF35-312A-4545-ADC6-20505918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Purpose: Language considerations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0C55144-EE05-44BA-9365-0EA318FF8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258382"/>
              </p:ext>
            </p:extLst>
          </p:nvPr>
        </p:nvGraphicFramePr>
        <p:xfrm>
          <a:off x="461244" y="918672"/>
          <a:ext cx="7905919" cy="3685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202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E32556-1444-470E-9FFE-2316201CB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0CDC9E-B8BC-4C3C-A20A-5F8DB1807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DDAF68-648D-47CC-B880-DA16F565B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FE641-87ED-42B0-94D1-DDA85CC7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4" y="1174946"/>
            <a:ext cx="7951035" cy="279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6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AA98-F85B-492F-9641-71DD8BA8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 Technical Writing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ED0D51-2780-4CE9-A666-1216E3D39560}"/>
              </a:ext>
            </a:extLst>
          </p:cNvPr>
          <p:cNvGraphicFramePr/>
          <p:nvPr/>
        </p:nvGraphicFramePr>
        <p:xfrm>
          <a:off x="283221" y="906308"/>
          <a:ext cx="7873551" cy="4029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76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F52F5C-1BBB-4D5A-BF1C-E8884A6A0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585F18-DF5C-4CAC-9FD8-F7CCD6EE2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9CAC-3421-4FC4-AA76-8118B639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research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FBC3BCC-CAF2-4498-9444-93FCDD26E3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700680"/>
              </p:ext>
            </p:extLst>
          </p:nvPr>
        </p:nvGraphicFramePr>
        <p:xfrm>
          <a:off x="696286" y="918672"/>
          <a:ext cx="7751428" cy="4224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667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29D7BB-59F8-4316-A95E-386C6B56F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115500-3357-48FC-8F34-76CBB1DF0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4DDD801-9571-4475-AE8E-A45C351AD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5B12B4-CA5F-4479-9310-A426D50FD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F752F2-A5D3-4B7B-A110-4D9F43630B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118147-964B-46EF-8032-BB7855D7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400" y="119562"/>
            <a:ext cx="6253200" cy="442500"/>
          </a:xfrm>
        </p:spPr>
        <p:txBody>
          <a:bodyPr/>
          <a:lstStyle/>
          <a:p>
            <a:r>
              <a:rPr lang="en-US" dirty="0"/>
              <a:t>Using Social Media for Research 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08AD7E6-8351-4BDC-9CCC-65A11707D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68591"/>
              </p:ext>
            </p:extLst>
          </p:nvPr>
        </p:nvGraphicFramePr>
        <p:xfrm>
          <a:off x="805344" y="562062"/>
          <a:ext cx="7709482" cy="4581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7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E5557B-3F90-4A4E-BDFD-4EEEC10B0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5E01F7-2EDA-404A-BB92-EEAACB576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B836C3-162E-446F-8CD2-BB3FF5BB3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E6247C-9ED6-4B79-8B2E-135C62605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C694CF-9BBD-411C-8934-EDE1DAC6AA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23D594-C026-4DD8-B60A-E3B6D6763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118147-964B-46EF-8032-BB7855D7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313" y="241280"/>
            <a:ext cx="6253200" cy="442500"/>
          </a:xfrm>
        </p:spPr>
        <p:txBody>
          <a:bodyPr/>
          <a:lstStyle/>
          <a:p>
            <a:r>
              <a:rPr lang="en-US" dirty="0"/>
              <a:t>Using Social Media for Research 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08AD7E6-8351-4BDC-9CCC-65A11707D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587922"/>
              </p:ext>
            </p:extLst>
          </p:nvPr>
        </p:nvGraphicFramePr>
        <p:xfrm>
          <a:off x="192972" y="638457"/>
          <a:ext cx="8623882" cy="450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85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E5557B-3F90-4A4E-BDFD-4EEEC10B0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5E01F7-2EDA-404A-BB92-EEAACB576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B836C3-162E-446F-8CD2-BB3FF5BB3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E6247C-9ED6-4B79-8B2E-135C62605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C694CF-9BBD-411C-8934-EDE1DAC6AA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23D594-C026-4DD8-B60A-E3B6D6763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31"/>
          <p:cNvSpPr txBox="1">
            <a:spLocks noGrp="1"/>
          </p:cNvSpPr>
          <p:nvPr>
            <p:ph type="ctrTitle"/>
          </p:nvPr>
        </p:nvSpPr>
        <p:spPr>
          <a:xfrm>
            <a:off x="998025" y="1608650"/>
            <a:ext cx="7147800" cy="19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Formal/L</a:t>
            </a:r>
            <a:r>
              <a:rPr lang="en-GB" dirty="0"/>
              <a:t>o</a:t>
            </a:r>
            <a:r>
              <a:rPr lang="en" dirty="0"/>
              <a:t>ng Reports </a:t>
            </a:r>
            <a:endParaRPr dirty="0"/>
          </a:p>
        </p:txBody>
      </p:sp>
      <p:sp>
        <p:nvSpPr>
          <p:cNvPr id="2455" name="Google Shape;2455;p31"/>
          <p:cNvSpPr txBox="1">
            <a:spLocks noGrp="1"/>
          </p:cNvSpPr>
          <p:nvPr>
            <p:ph type="subTitle" idx="1"/>
          </p:nvPr>
        </p:nvSpPr>
        <p:spPr>
          <a:xfrm>
            <a:off x="3212750" y="3620725"/>
            <a:ext cx="45861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and Steps to Writing a Long Report</a:t>
            </a:r>
            <a:endParaRPr dirty="0"/>
          </a:p>
        </p:txBody>
      </p:sp>
      <p:sp>
        <p:nvSpPr>
          <p:cNvPr id="2456" name="Google Shape;2456;p31"/>
          <p:cNvSpPr/>
          <p:nvPr/>
        </p:nvSpPr>
        <p:spPr>
          <a:xfrm>
            <a:off x="7798849" y="3727500"/>
            <a:ext cx="347084" cy="257802"/>
          </a:xfrm>
          <a:custGeom>
            <a:avLst/>
            <a:gdLst/>
            <a:ahLst/>
            <a:cxnLst/>
            <a:rect l="l" t="t" r="r" b="b"/>
            <a:pathLst>
              <a:path w="37351" h="27743" extrusionOk="0">
                <a:moveTo>
                  <a:pt x="23611" y="1"/>
                </a:moveTo>
                <a:cubicBezTo>
                  <a:pt x="22849" y="1"/>
                  <a:pt x="22087" y="293"/>
                  <a:pt x="21503" y="876"/>
                </a:cubicBezTo>
                <a:cubicBezTo>
                  <a:pt x="20337" y="2043"/>
                  <a:pt x="20337" y="3924"/>
                  <a:pt x="21503" y="5091"/>
                </a:cubicBezTo>
                <a:lnTo>
                  <a:pt x="27004" y="10580"/>
                </a:lnTo>
                <a:lnTo>
                  <a:pt x="2977" y="10580"/>
                </a:lnTo>
                <a:cubicBezTo>
                  <a:pt x="1334" y="10580"/>
                  <a:pt x="1" y="11913"/>
                  <a:pt x="1" y="13556"/>
                </a:cubicBezTo>
                <a:cubicBezTo>
                  <a:pt x="1" y="15199"/>
                  <a:pt x="1334" y="16533"/>
                  <a:pt x="2977" y="16533"/>
                </a:cubicBezTo>
                <a:lnTo>
                  <a:pt x="27099" y="16533"/>
                </a:lnTo>
                <a:lnTo>
                  <a:pt x="20980" y="22664"/>
                </a:lnTo>
                <a:cubicBezTo>
                  <a:pt x="19813" y="23819"/>
                  <a:pt x="19813" y="25701"/>
                  <a:pt x="20980" y="26867"/>
                </a:cubicBezTo>
                <a:cubicBezTo>
                  <a:pt x="21557" y="27451"/>
                  <a:pt x="22319" y="27742"/>
                  <a:pt x="23081" y="27742"/>
                </a:cubicBezTo>
                <a:cubicBezTo>
                  <a:pt x="23843" y="27742"/>
                  <a:pt x="24605" y="27451"/>
                  <a:pt x="25183" y="26867"/>
                </a:cubicBezTo>
                <a:lnTo>
                  <a:pt x="35815" y="16247"/>
                </a:lnTo>
                <a:cubicBezTo>
                  <a:pt x="35970" y="16045"/>
                  <a:pt x="36148" y="15866"/>
                  <a:pt x="36339" y="15723"/>
                </a:cubicBezTo>
                <a:cubicBezTo>
                  <a:pt x="37053" y="15009"/>
                  <a:pt x="37351" y="13997"/>
                  <a:pt x="37160" y="13020"/>
                </a:cubicBezTo>
                <a:cubicBezTo>
                  <a:pt x="37017" y="12294"/>
                  <a:pt x="36613" y="11639"/>
                  <a:pt x="36029" y="11187"/>
                </a:cubicBezTo>
                <a:lnTo>
                  <a:pt x="25718" y="876"/>
                </a:lnTo>
                <a:cubicBezTo>
                  <a:pt x="25135" y="293"/>
                  <a:pt x="24373" y="1"/>
                  <a:pt x="236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62D52429-601D-4848-BD22-61BBB9F0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575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4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544E-2043-4426-AAB1-D9AFF1CB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Formal Reports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C24C922-ECE4-42B3-A626-352C25259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312191"/>
              </p:ext>
            </p:extLst>
          </p:nvPr>
        </p:nvGraphicFramePr>
        <p:xfrm>
          <a:off x="1291904" y="918672"/>
          <a:ext cx="7071919" cy="3748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69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8DFB17-732F-4D0D-918D-15959E7760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1C5D39-DAEF-47D5-90CC-FA8CFBD5C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E24DC3-FC61-43BF-A5A3-036D1F279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AF8812-32E4-416B-8EA6-6049BB577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BD7222-40E8-4D85-ADD3-F5285DDA88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2D9422-327F-4FDC-A1F8-B1A9F722DA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Writing Book Report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D9DB"/>
      </a:accent1>
      <a:accent2>
        <a:srgbClr val="F4AED2"/>
      </a:accent2>
      <a:accent3>
        <a:srgbClr val="A475EF"/>
      </a:accent3>
      <a:accent4>
        <a:srgbClr val="8C89FA"/>
      </a:accent4>
      <a:accent5>
        <a:srgbClr val="FBD66A"/>
      </a:accent5>
      <a:accent6>
        <a:srgbClr val="E5A14E"/>
      </a:accent6>
      <a:hlink>
        <a:srgbClr val="F4AE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902</Words>
  <Application>Microsoft Office PowerPoint</Application>
  <PresentationFormat>On-screen Show (16:9)</PresentationFormat>
  <Paragraphs>135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Nunito</vt:lpstr>
      <vt:lpstr>Arial</vt:lpstr>
      <vt:lpstr>Calibri</vt:lpstr>
      <vt:lpstr>Writing Book Reports by Slidesgo</vt:lpstr>
      <vt:lpstr> Research</vt:lpstr>
      <vt:lpstr>Research in Technical Writing</vt:lpstr>
      <vt:lpstr>Research in Technical Writing</vt:lpstr>
      <vt:lpstr>Field research</vt:lpstr>
      <vt:lpstr>Using Social Media for Research </vt:lpstr>
      <vt:lpstr>Using Social Media for Research </vt:lpstr>
      <vt:lpstr>Formal/Long Reports </vt:lpstr>
      <vt:lpstr>PowerPoint Presentation</vt:lpstr>
      <vt:lpstr>What Are Formal Reports</vt:lpstr>
      <vt:lpstr>IMRaD report</vt:lpstr>
      <vt:lpstr>Introduction</vt:lpstr>
      <vt:lpstr>PowerPoint Presentation</vt:lpstr>
      <vt:lpstr>Goals of Long Formal Reports </vt:lpstr>
      <vt:lpstr>Types of Long Reports</vt:lpstr>
      <vt:lpstr>Recommendation Reports</vt:lpstr>
      <vt:lpstr>Feasibility Reports</vt:lpstr>
      <vt:lpstr>Major Components of a Formal Report</vt:lpstr>
      <vt:lpstr>PowerPoint Presentation</vt:lpstr>
      <vt:lpstr>Major Components</vt:lpstr>
      <vt:lpstr>Title Page</vt:lpstr>
      <vt:lpstr>Cover Letter or Memo</vt:lpstr>
      <vt:lpstr>Table of Contents </vt:lpstr>
      <vt:lpstr>PowerPoint Presentation</vt:lpstr>
      <vt:lpstr>PowerPoint Presentation</vt:lpstr>
      <vt:lpstr>List of illustrations</vt:lpstr>
      <vt:lpstr>Steps to Write a Formal Report</vt:lpstr>
      <vt:lpstr>Step 1: Make a Plan and Do Research</vt:lpstr>
      <vt:lpstr>Purpose: Language considerations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Book Reports</dc:title>
  <cp:lastModifiedBy>Aniqa Jahangeer</cp:lastModifiedBy>
  <cp:revision>9</cp:revision>
  <dcterms:modified xsi:type="dcterms:W3CDTF">2021-12-05T15:08:01Z</dcterms:modified>
</cp:coreProperties>
</file>